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 id="2147483649" r:id="rId2"/>
  </p:sldMasterIdLst>
  <p:notesMasterIdLst>
    <p:notesMasterId r:id="rId8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Lst>
  <p:sldSz cx="12192000" cy="6858000"/>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modifyVerifier cryptProviderType="rsaAES" cryptAlgorithmClass="hash" cryptAlgorithmType="typeAny" cryptAlgorithmSid="14" spinCount="100000" saltData="B+hBXvPCCeZoFihtJXu4yw==" hashData="ktPVgoIZGwhHA50gHwfQHK8Vb+X+T4YXcLMUIFhsApvrZmDKhipgmOSLKiFpS58GUNsU+kjZYcauSwMmiVzg6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678" y="10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3AC02EB-DAE3-472D-A70D-D122006A8447}"/>
              </a:ext>
            </a:extLst>
          </p:cNvPr>
          <p:cNvSpPr>
            <a:spLocks noGrp="1" noChangeArrowheads="1"/>
          </p:cNvSpPr>
          <p:nvPr>
            <p:ph type="sldImg"/>
          </p:nvPr>
        </p:nvSpPr>
        <p:spPr bwMode="auto">
          <a:xfrm>
            <a:off x="215900" y="812800"/>
            <a:ext cx="7126288"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4" name="Rectangle 2">
            <a:extLst>
              <a:ext uri="{FF2B5EF4-FFF2-40B4-BE49-F238E27FC236}">
                <a16:creationId xmlns:a16="http://schemas.microsoft.com/office/drawing/2014/main" id="{55E0E7C4-10C2-4078-884C-944FCAE1F19D}"/>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s-ES" altLang="es-ES"/>
          </a:p>
        </p:txBody>
      </p:sp>
      <p:sp>
        <p:nvSpPr>
          <p:cNvPr id="3075" name="Rectangle 3">
            <a:extLst>
              <a:ext uri="{FF2B5EF4-FFF2-40B4-BE49-F238E27FC236}">
                <a16:creationId xmlns:a16="http://schemas.microsoft.com/office/drawing/2014/main" id="{814C8EED-5881-4E87-AF26-93ACE048AE17}"/>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s-ES" altLang="es-ES"/>
          </a:p>
        </p:txBody>
      </p:sp>
      <p:sp>
        <p:nvSpPr>
          <p:cNvPr id="3076" name="Rectangle 4">
            <a:extLst>
              <a:ext uri="{FF2B5EF4-FFF2-40B4-BE49-F238E27FC236}">
                <a16:creationId xmlns:a16="http://schemas.microsoft.com/office/drawing/2014/main" id="{E126B8A7-3A9B-4F5F-8FEC-E6F2B70013B7}"/>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s-ES" altLang="es-ES"/>
          </a:p>
        </p:txBody>
      </p:sp>
      <p:sp>
        <p:nvSpPr>
          <p:cNvPr id="3077" name="Rectangle 5">
            <a:extLst>
              <a:ext uri="{FF2B5EF4-FFF2-40B4-BE49-F238E27FC236}">
                <a16:creationId xmlns:a16="http://schemas.microsoft.com/office/drawing/2014/main" id="{55D36CA5-BA09-4903-8EB9-D51F94AB1117}"/>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endParaRPr lang="es-ES" altLang="es-ES"/>
          </a:p>
        </p:txBody>
      </p:sp>
      <p:sp>
        <p:nvSpPr>
          <p:cNvPr id="3078" name="Rectangle 6">
            <a:extLst>
              <a:ext uri="{FF2B5EF4-FFF2-40B4-BE49-F238E27FC236}">
                <a16:creationId xmlns:a16="http://schemas.microsoft.com/office/drawing/2014/main" id="{92389C01-6316-48DD-AF35-B062451C4A6B}"/>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fld id="{7C69B296-4842-4528-93FD-91C4404C4124}"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94B581-6453-40F6-9271-CF26B4095A52}"/>
              </a:ext>
            </a:extLst>
          </p:cNvPr>
          <p:cNvSpPr>
            <a:spLocks noGrp="1" noChangeArrowheads="1"/>
          </p:cNvSpPr>
          <p:nvPr>
            <p:ph type="sldNum"/>
          </p:nvPr>
        </p:nvSpPr>
        <p:spPr>
          <a:ln/>
        </p:spPr>
        <p:txBody>
          <a:bodyPr/>
          <a:lstStyle/>
          <a:p>
            <a:fld id="{887E5FC9-A78E-49BC-82B1-792B8A249070}" type="slidenum">
              <a:rPr lang="es-ES" altLang="es-ES"/>
              <a:pPr/>
              <a:t>1</a:t>
            </a:fld>
            <a:endParaRPr lang="es-ES" altLang="es-ES"/>
          </a:p>
        </p:txBody>
      </p:sp>
      <p:sp>
        <p:nvSpPr>
          <p:cNvPr id="84993" name="Rectangle 1">
            <a:extLst>
              <a:ext uri="{FF2B5EF4-FFF2-40B4-BE49-F238E27FC236}">
                <a16:creationId xmlns:a16="http://schemas.microsoft.com/office/drawing/2014/main" id="{43B02F71-1718-4AAF-8BB1-DBBBA66E8B8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a:extLst>
              <a:ext uri="{FF2B5EF4-FFF2-40B4-BE49-F238E27FC236}">
                <a16:creationId xmlns:a16="http://schemas.microsoft.com/office/drawing/2014/main" id="{4406D47F-B044-4DE7-A743-AEF05CAC619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6C50DF-F4E5-414D-9DC5-C1A0DCD6EE53}"/>
              </a:ext>
            </a:extLst>
          </p:cNvPr>
          <p:cNvSpPr>
            <a:spLocks noGrp="1" noChangeArrowheads="1"/>
          </p:cNvSpPr>
          <p:nvPr>
            <p:ph type="sldNum"/>
          </p:nvPr>
        </p:nvSpPr>
        <p:spPr>
          <a:ln/>
        </p:spPr>
        <p:txBody>
          <a:bodyPr/>
          <a:lstStyle/>
          <a:p>
            <a:fld id="{DB76D7AB-F11C-4C25-B9F5-2A51D85DB327}" type="slidenum">
              <a:rPr lang="es-ES" altLang="es-ES"/>
              <a:pPr/>
              <a:t>10</a:t>
            </a:fld>
            <a:endParaRPr lang="es-ES" altLang="es-ES"/>
          </a:p>
        </p:txBody>
      </p:sp>
      <p:sp>
        <p:nvSpPr>
          <p:cNvPr id="94209" name="Rectangle 1">
            <a:extLst>
              <a:ext uri="{FF2B5EF4-FFF2-40B4-BE49-F238E27FC236}">
                <a16:creationId xmlns:a16="http://schemas.microsoft.com/office/drawing/2014/main" id="{BDEB4738-840B-4D65-ABFF-8E8B6C292EA2}"/>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a:extLst>
              <a:ext uri="{FF2B5EF4-FFF2-40B4-BE49-F238E27FC236}">
                <a16:creationId xmlns:a16="http://schemas.microsoft.com/office/drawing/2014/main" id="{23F8F2C8-F79C-4765-BA59-5E4E5DF76977}"/>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78642-1107-4046-84D0-7D42FB94E150}"/>
              </a:ext>
            </a:extLst>
          </p:cNvPr>
          <p:cNvSpPr>
            <a:spLocks noGrp="1" noChangeArrowheads="1"/>
          </p:cNvSpPr>
          <p:nvPr>
            <p:ph type="sldNum"/>
          </p:nvPr>
        </p:nvSpPr>
        <p:spPr>
          <a:ln/>
        </p:spPr>
        <p:txBody>
          <a:bodyPr/>
          <a:lstStyle/>
          <a:p>
            <a:fld id="{DA45D0E6-5B02-4A6B-B743-6AE29410C49B}" type="slidenum">
              <a:rPr lang="es-ES" altLang="es-ES"/>
              <a:pPr/>
              <a:t>11</a:t>
            </a:fld>
            <a:endParaRPr lang="es-ES" altLang="es-ES"/>
          </a:p>
        </p:txBody>
      </p:sp>
      <p:sp>
        <p:nvSpPr>
          <p:cNvPr id="95233" name="Rectangle 1">
            <a:extLst>
              <a:ext uri="{FF2B5EF4-FFF2-40B4-BE49-F238E27FC236}">
                <a16:creationId xmlns:a16="http://schemas.microsoft.com/office/drawing/2014/main" id="{2795F41B-8052-4172-884B-DD9728565D9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a:extLst>
              <a:ext uri="{FF2B5EF4-FFF2-40B4-BE49-F238E27FC236}">
                <a16:creationId xmlns:a16="http://schemas.microsoft.com/office/drawing/2014/main" id="{5C56ECA3-92B0-4F88-83AE-5825C13EB40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BA08A8-CDE1-4930-986E-C713BB86A2B5}"/>
              </a:ext>
            </a:extLst>
          </p:cNvPr>
          <p:cNvSpPr>
            <a:spLocks noGrp="1" noChangeArrowheads="1"/>
          </p:cNvSpPr>
          <p:nvPr>
            <p:ph type="sldNum"/>
          </p:nvPr>
        </p:nvSpPr>
        <p:spPr>
          <a:ln/>
        </p:spPr>
        <p:txBody>
          <a:bodyPr/>
          <a:lstStyle/>
          <a:p>
            <a:fld id="{FA555B2F-1192-41D1-BCB4-195797DF522D}" type="slidenum">
              <a:rPr lang="es-ES" altLang="es-ES"/>
              <a:pPr/>
              <a:t>12</a:t>
            </a:fld>
            <a:endParaRPr lang="es-ES" altLang="es-ES"/>
          </a:p>
        </p:txBody>
      </p:sp>
      <p:sp>
        <p:nvSpPr>
          <p:cNvPr id="96257" name="Rectangle 1">
            <a:extLst>
              <a:ext uri="{FF2B5EF4-FFF2-40B4-BE49-F238E27FC236}">
                <a16:creationId xmlns:a16="http://schemas.microsoft.com/office/drawing/2014/main" id="{ACBD8DE8-2E97-495A-B0F5-92D75A813603}"/>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Rectangle 2">
            <a:extLst>
              <a:ext uri="{FF2B5EF4-FFF2-40B4-BE49-F238E27FC236}">
                <a16:creationId xmlns:a16="http://schemas.microsoft.com/office/drawing/2014/main" id="{685A667A-09AA-48EC-A798-9D5B60538FF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D8C410-A35D-4517-8C1B-759F286B3B64}"/>
              </a:ext>
            </a:extLst>
          </p:cNvPr>
          <p:cNvSpPr>
            <a:spLocks noGrp="1" noChangeArrowheads="1"/>
          </p:cNvSpPr>
          <p:nvPr>
            <p:ph type="sldNum"/>
          </p:nvPr>
        </p:nvSpPr>
        <p:spPr>
          <a:ln/>
        </p:spPr>
        <p:txBody>
          <a:bodyPr/>
          <a:lstStyle/>
          <a:p>
            <a:fld id="{10C47931-CEFB-4CEC-933F-185C7804AC2C}" type="slidenum">
              <a:rPr lang="es-ES" altLang="es-ES"/>
              <a:pPr/>
              <a:t>13</a:t>
            </a:fld>
            <a:endParaRPr lang="es-ES" altLang="es-ES"/>
          </a:p>
        </p:txBody>
      </p:sp>
      <p:sp>
        <p:nvSpPr>
          <p:cNvPr id="97281" name="Rectangle 1">
            <a:extLst>
              <a:ext uri="{FF2B5EF4-FFF2-40B4-BE49-F238E27FC236}">
                <a16:creationId xmlns:a16="http://schemas.microsoft.com/office/drawing/2014/main" id="{6894E42A-03A9-4A6B-83CA-1C0712E1BB7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a:extLst>
              <a:ext uri="{FF2B5EF4-FFF2-40B4-BE49-F238E27FC236}">
                <a16:creationId xmlns:a16="http://schemas.microsoft.com/office/drawing/2014/main" id="{84508A2F-662D-45C1-AB04-9968E59E249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9FC5BB-2B31-4FC7-9F66-4657840B6C40}"/>
              </a:ext>
            </a:extLst>
          </p:cNvPr>
          <p:cNvSpPr>
            <a:spLocks noGrp="1" noChangeArrowheads="1"/>
          </p:cNvSpPr>
          <p:nvPr>
            <p:ph type="sldNum"/>
          </p:nvPr>
        </p:nvSpPr>
        <p:spPr>
          <a:ln/>
        </p:spPr>
        <p:txBody>
          <a:bodyPr/>
          <a:lstStyle/>
          <a:p>
            <a:fld id="{BBB63C73-D674-48BB-B41D-D488BAE3BB9C}" type="slidenum">
              <a:rPr lang="es-ES" altLang="es-ES"/>
              <a:pPr/>
              <a:t>14</a:t>
            </a:fld>
            <a:endParaRPr lang="es-ES" altLang="es-ES"/>
          </a:p>
        </p:txBody>
      </p:sp>
      <p:sp>
        <p:nvSpPr>
          <p:cNvPr id="98305" name="Rectangle 1">
            <a:extLst>
              <a:ext uri="{FF2B5EF4-FFF2-40B4-BE49-F238E27FC236}">
                <a16:creationId xmlns:a16="http://schemas.microsoft.com/office/drawing/2014/main" id="{83A43BED-0ED0-46FF-94CD-009D7BA2ECA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a:extLst>
              <a:ext uri="{FF2B5EF4-FFF2-40B4-BE49-F238E27FC236}">
                <a16:creationId xmlns:a16="http://schemas.microsoft.com/office/drawing/2014/main" id="{D1A761F9-D475-4BAC-829A-2B2DAD045710}"/>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185238-9CE0-4835-9785-673D6504A8C3}"/>
              </a:ext>
            </a:extLst>
          </p:cNvPr>
          <p:cNvSpPr>
            <a:spLocks noGrp="1" noChangeArrowheads="1"/>
          </p:cNvSpPr>
          <p:nvPr>
            <p:ph type="sldNum"/>
          </p:nvPr>
        </p:nvSpPr>
        <p:spPr>
          <a:ln/>
        </p:spPr>
        <p:txBody>
          <a:bodyPr/>
          <a:lstStyle/>
          <a:p>
            <a:fld id="{557608A3-89A2-4E9B-B1FE-1EFD10500CE5}" type="slidenum">
              <a:rPr lang="es-ES" altLang="es-ES"/>
              <a:pPr/>
              <a:t>15</a:t>
            </a:fld>
            <a:endParaRPr lang="es-ES" altLang="es-ES"/>
          </a:p>
        </p:txBody>
      </p:sp>
      <p:sp>
        <p:nvSpPr>
          <p:cNvPr id="99329" name="Rectangle 1">
            <a:extLst>
              <a:ext uri="{FF2B5EF4-FFF2-40B4-BE49-F238E27FC236}">
                <a16:creationId xmlns:a16="http://schemas.microsoft.com/office/drawing/2014/main" id="{5C516CB5-9CE4-446C-9C96-9164226265E3}"/>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a:extLst>
              <a:ext uri="{FF2B5EF4-FFF2-40B4-BE49-F238E27FC236}">
                <a16:creationId xmlns:a16="http://schemas.microsoft.com/office/drawing/2014/main" id="{AA0F8364-D4AD-43F7-9523-8ACECACA0C6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6C829C-9F82-43D4-8DD9-2FCA2034F932}"/>
              </a:ext>
            </a:extLst>
          </p:cNvPr>
          <p:cNvSpPr>
            <a:spLocks noGrp="1" noChangeArrowheads="1"/>
          </p:cNvSpPr>
          <p:nvPr>
            <p:ph type="sldNum"/>
          </p:nvPr>
        </p:nvSpPr>
        <p:spPr>
          <a:ln/>
        </p:spPr>
        <p:txBody>
          <a:bodyPr/>
          <a:lstStyle/>
          <a:p>
            <a:fld id="{B4E7A8F2-4FE6-41E6-B279-579BA712119A}" type="slidenum">
              <a:rPr lang="es-ES" altLang="es-ES"/>
              <a:pPr/>
              <a:t>16</a:t>
            </a:fld>
            <a:endParaRPr lang="es-ES" altLang="es-ES"/>
          </a:p>
        </p:txBody>
      </p:sp>
      <p:sp>
        <p:nvSpPr>
          <p:cNvPr id="100353" name="Rectangle 1">
            <a:extLst>
              <a:ext uri="{FF2B5EF4-FFF2-40B4-BE49-F238E27FC236}">
                <a16:creationId xmlns:a16="http://schemas.microsoft.com/office/drawing/2014/main" id="{7CF27707-4106-4AA9-985C-E3B97A9AC5E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a:extLst>
              <a:ext uri="{FF2B5EF4-FFF2-40B4-BE49-F238E27FC236}">
                <a16:creationId xmlns:a16="http://schemas.microsoft.com/office/drawing/2014/main" id="{FC77C25F-DA9D-4986-8064-704996CD19C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F64C50-9D12-4670-9F53-33497082A293}"/>
              </a:ext>
            </a:extLst>
          </p:cNvPr>
          <p:cNvSpPr>
            <a:spLocks noGrp="1" noChangeArrowheads="1"/>
          </p:cNvSpPr>
          <p:nvPr>
            <p:ph type="sldNum"/>
          </p:nvPr>
        </p:nvSpPr>
        <p:spPr>
          <a:ln/>
        </p:spPr>
        <p:txBody>
          <a:bodyPr/>
          <a:lstStyle/>
          <a:p>
            <a:fld id="{FD344CF8-1C17-46C9-9247-0276492D27F4}" type="slidenum">
              <a:rPr lang="es-ES" altLang="es-ES"/>
              <a:pPr/>
              <a:t>17</a:t>
            </a:fld>
            <a:endParaRPr lang="es-ES" altLang="es-ES"/>
          </a:p>
        </p:txBody>
      </p:sp>
      <p:sp>
        <p:nvSpPr>
          <p:cNvPr id="101377" name="Rectangle 1">
            <a:extLst>
              <a:ext uri="{FF2B5EF4-FFF2-40B4-BE49-F238E27FC236}">
                <a16:creationId xmlns:a16="http://schemas.microsoft.com/office/drawing/2014/main" id="{3438DD1B-7637-41AB-A31E-AA028E971A2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a:extLst>
              <a:ext uri="{FF2B5EF4-FFF2-40B4-BE49-F238E27FC236}">
                <a16:creationId xmlns:a16="http://schemas.microsoft.com/office/drawing/2014/main" id="{676E8BB4-AE20-4625-B203-143CDCA2C42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A25AFB-C20B-430B-8FD4-E0047E252118}"/>
              </a:ext>
            </a:extLst>
          </p:cNvPr>
          <p:cNvSpPr>
            <a:spLocks noGrp="1" noChangeArrowheads="1"/>
          </p:cNvSpPr>
          <p:nvPr>
            <p:ph type="sldNum"/>
          </p:nvPr>
        </p:nvSpPr>
        <p:spPr>
          <a:ln/>
        </p:spPr>
        <p:txBody>
          <a:bodyPr/>
          <a:lstStyle/>
          <a:p>
            <a:fld id="{727C0757-22C9-4716-87DB-52712A32F678}" type="slidenum">
              <a:rPr lang="es-ES" altLang="es-ES"/>
              <a:pPr/>
              <a:t>18</a:t>
            </a:fld>
            <a:endParaRPr lang="es-ES" altLang="es-ES"/>
          </a:p>
        </p:txBody>
      </p:sp>
      <p:sp>
        <p:nvSpPr>
          <p:cNvPr id="102401" name="Rectangle 1">
            <a:extLst>
              <a:ext uri="{FF2B5EF4-FFF2-40B4-BE49-F238E27FC236}">
                <a16:creationId xmlns:a16="http://schemas.microsoft.com/office/drawing/2014/main" id="{81BB80D4-08A0-4DC3-9C82-7F369ED95FB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a:extLst>
              <a:ext uri="{FF2B5EF4-FFF2-40B4-BE49-F238E27FC236}">
                <a16:creationId xmlns:a16="http://schemas.microsoft.com/office/drawing/2014/main" id="{F0C5523E-27AE-49ED-A02E-F1867BDA9A6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996851-6643-4687-96C5-51D582F198C0}"/>
              </a:ext>
            </a:extLst>
          </p:cNvPr>
          <p:cNvSpPr>
            <a:spLocks noGrp="1" noChangeArrowheads="1"/>
          </p:cNvSpPr>
          <p:nvPr>
            <p:ph type="sldNum"/>
          </p:nvPr>
        </p:nvSpPr>
        <p:spPr>
          <a:ln/>
        </p:spPr>
        <p:txBody>
          <a:bodyPr/>
          <a:lstStyle/>
          <a:p>
            <a:fld id="{0FD7FA4F-EB5C-4DA1-A3AF-861B35B8D8FE}" type="slidenum">
              <a:rPr lang="es-ES" altLang="es-ES"/>
              <a:pPr/>
              <a:t>19</a:t>
            </a:fld>
            <a:endParaRPr lang="es-ES" altLang="es-ES"/>
          </a:p>
        </p:txBody>
      </p:sp>
      <p:sp>
        <p:nvSpPr>
          <p:cNvPr id="103425" name="Rectangle 1">
            <a:extLst>
              <a:ext uri="{FF2B5EF4-FFF2-40B4-BE49-F238E27FC236}">
                <a16:creationId xmlns:a16="http://schemas.microsoft.com/office/drawing/2014/main" id="{6FC166B2-05F1-425E-94D5-7276D50A6A7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a:extLst>
              <a:ext uri="{FF2B5EF4-FFF2-40B4-BE49-F238E27FC236}">
                <a16:creationId xmlns:a16="http://schemas.microsoft.com/office/drawing/2014/main" id="{9B513CCC-3296-4975-B940-A45F9A6CE1C7}"/>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6E81FA-18FB-41BF-9CDD-D0002A679EB4}"/>
              </a:ext>
            </a:extLst>
          </p:cNvPr>
          <p:cNvSpPr>
            <a:spLocks noGrp="1" noChangeArrowheads="1"/>
          </p:cNvSpPr>
          <p:nvPr>
            <p:ph type="sldNum"/>
          </p:nvPr>
        </p:nvSpPr>
        <p:spPr>
          <a:ln/>
        </p:spPr>
        <p:txBody>
          <a:bodyPr/>
          <a:lstStyle/>
          <a:p>
            <a:fld id="{69DAAFA4-5EBB-4B0D-9616-5A2ED016BA83}" type="slidenum">
              <a:rPr lang="es-ES" altLang="es-ES"/>
              <a:pPr/>
              <a:t>2</a:t>
            </a:fld>
            <a:endParaRPr lang="es-ES" altLang="es-ES"/>
          </a:p>
        </p:txBody>
      </p:sp>
      <p:sp>
        <p:nvSpPr>
          <p:cNvPr id="86017" name="Rectangle 1">
            <a:extLst>
              <a:ext uri="{FF2B5EF4-FFF2-40B4-BE49-F238E27FC236}">
                <a16:creationId xmlns:a16="http://schemas.microsoft.com/office/drawing/2014/main" id="{68C90424-89D3-4496-AD43-728A6982CC6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a:extLst>
              <a:ext uri="{FF2B5EF4-FFF2-40B4-BE49-F238E27FC236}">
                <a16:creationId xmlns:a16="http://schemas.microsoft.com/office/drawing/2014/main" id="{CE22B764-BE01-40B7-BAE2-B5D54292CB8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DD5210-3C48-4AB2-9630-FAD55D191594}"/>
              </a:ext>
            </a:extLst>
          </p:cNvPr>
          <p:cNvSpPr>
            <a:spLocks noGrp="1" noChangeArrowheads="1"/>
          </p:cNvSpPr>
          <p:nvPr>
            <p:ph type="sldNum"/>
          </p:nvPr>
        </p:nvSpPr>
        <p:spPr>
          <a:ln/>
        </p:spPr>
        <p:txBody>
          <a:bodyPr/>
          <a:lstStyle/>
          <a:p>
            <a:fld id="{4DEC2B22-8455-4038-A349-C4BB8C96D54B}" type="slidenum">
              <a:rPr lang="es-ES" altLang="es-ES"/>
              <a:pPr/>
              <a:t>20</a:t>
            </a:fld>
            <a:endParaRPr lang="es-ES" altLang="es-ES"/>
          </a:p>
        </p:txBody>
      </p:sp>
      <p:sp>
        <p:nvSpPr>
          <p:cNvPr id="104449" name="Rectangle 1">
            <a:extLst>
              <a:ext uri="{FF2B5EF4-FFF2-40B4-BE49-F238E27FC236}">
                <a16:creationId xmlns:a16="http://schemas.microsoft.com/office/drawing/2014/main" id="{47741C11-A762-4416-9459-7C17A93F5CA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a:extLst>
              <a:ext uri="{FF2B5EF4-FFF2-40B4-BE49-F238E27FC236}">
                <a16:creationId xmlns:a16="http://schemas.microsoft.com/office/drawing/2014/main" id="{8660826E-8B26-44AA-97AE-6FF272BDA87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092BAD-02D7-4FF9-860A-14EF721D0FBB}"/>
              </a:ext>
            </a:extLst>
          </p:cNvPr>
          <p:cNvSpPr>
            <a:spLocks noGrp="1" noChangeArrowheads="1"/>
          </p:cNvSpPr>
          <p:nvPr>
            <p:ph type="sldNum"/>
          </p:nvPr>
        </p:nvSpPr>
        <p:spPr>
          <a:ln/>
        </p:spPr>
        <p:txBody>
          <a:bodyPr/>
          <a:lstStyle/>
          <a:p>
            <a:fld id="{5AF42F30-64B3-4326-98D7-06638C481122}" type="slidenum">
              <a:rPr lang="es-ES" altLang="es-ES"/>
              <a:pPr/>
              <a:t>21</a:t>
            </a:fld>
            <a:endParaRPr lang="es-ES" altLang="es-ES"/>
          </a:p>
        </p:txBody>
      </p:sp>
      <p:sp>
        <p:nvSpPr>
          <p:cNvPr id="105473" name="Rectangle 1">
            <a:extLst>
              <a:ext uri="{FF2B5EF4-FFF2-40B4-BE49-F238E27FC236}">
                <a16:creationId xmlns:a16="http://schemas.microsoft.com/office/drawing/2014/main" id="{97F73E11-0D9F-4FC6-A97F-FD5A43366C0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a:extLst>
              <a:ext uri="{FF2B5EF4-FFF2-40B4-BE49-F238E27FC236}">
                <a16:creationId xmlns:a16="http://schemas.microsoft.com/office/drawing/2014/main" id="{B0E2FA7B-780E-4269-9047-C45D3AD12414}"/>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058958-1229-46E8-B9B0-D1DD52186AC6}"/>
              </a:ext>
            </a:extLst>
          </p:cNvPr>
          <p:cNvSpPr>
            <a:spLocks noGrp="1" noChangeArrowheads="1"/>
          </p:cNvSpPr>
          <p:nvPr>
            <p:ph type="sldNum"/>
          </p:nvPr>
        </p:nvSpPr>
        <p:spPr>
          <a:ln/>
        </p:spPr>
        <p:txBody>
          <a:bodyPr/>
          <a:lstStyle/>
          <a:p>
            <a:fld id="{60EA0811-ECEF-4A19-B2E3-DCF2A1425E75}" type="slidenum">
              <a:rPr lang="es-ES" altLang="es-ES"/>
              <a:pPr/>
              <a:t>22</a:t>
            </a:fld>
            <a:endParaRPr lang="es-ES" altLang="es-ES"/>
          </a:p>
        </p:txBody>
      </p:sp>
      <p:sp>
        <p:nvSpPr>
          <p:cNvPr id="106497" name="Rectangle 1">
            <a:extLst>
              <a:ext uri="{FF2B5EF4-FFF2-40B4-BE49-F238E27FC236}">
                <a16:creationId xmlns:a16="http://schemas.microsoft.com/office/drawing/2014/main" id="{34B3D4C4-9733-49E9-9879-8E83DE97D230}"/>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Rectangle 2">
            <a:extLst>
              <a:ext uri="{FF2B5EF4-FFF2-40B4-BE49-F238E27FC236}">
                <a16:creationId xmlns:a16="http://schemas.microsoft.com/office/drawing/2014/main" id="{DB5A021A-E2D5-444D-ADB1-5CD8B853F92B}"/>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073DBB4-E730-49EB-A886-0D1983398497}"/>
              </a:ext>
            </a:extLst>
          </p:cNvPr>
          <p:cNvSpPr>
            <a:spLocks noGrp="1" noChangeArrowheads="1"/>
          </p:cNvSpPr>
          <p:nvPr>
            <p:ph type="sldNum"/>
          </p:nvPr>
        </p:nvSpPr>
        <p:spPr>
          <a:ln/>
        </p:spPr>
        <p:txBody>
          <a:bodyPr/>
          <a:lstStyle/>
          <a:p>
            <a:fld id="{9759F963-8CC6-4044-99FF-197A142F6BAC}" type="slidenum">
              <a:rPr lang="es-ES" altLang="es-ES"/>
              <a:pPr/>
              <a:t>23</a:t>
            </a:fld>
            <a:endParaRPr lang="es-ES" altLang="es-ES"/>
          </a:p>
        </p:txBody>
      </p:sp>
      <p:sp>
        <p:nvSpPr>
          <p:cNvPr id="107521" name="Rectangle 1">
            <a:extLst>
              <a:ext uri="{FF2B5EF4-FFF2-40B4-BE49-F238E27FC236}">
                <a16:creationId xmlns:a16="http://schemas.microsoft.com/office/drawing/2014/main" id="{AAFCFFF2-1AF2-4541-ADED-DA70E8B84838}"/>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a:extLst>
              <a:ext uri="{FF2B5EF4-FFF2-40B4-BE49-F238E27FC236}">
                <a16:creationId xmlns:a16="http://schemas.microsoft.com/office/drawing/2014/main" id="{F32AE822-3786-4837-9349-8AB4A678D6E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DF00EE-3D33-42C4-9DC0-DD6247BDCE1E}"/>
              </a:ext>
            </a:extLst>
          </p:cNvPr>
          <p:cNvSpPr>
            <a:spLocks noGrp="1" noChangeArrowheads="1"/>
          </p:cNvSpPr>
          <p:nvPr>
            <p:ph type="sldNum"/>
          </p:nvPr>
        </p:nvSpPr>
        <p:spPr>
          <a:ln/>
        </p:spPr>
        <p:txBody>
          <a:bodyPr/>
          <a:lstStyle/>
          <a:p>
            <a:fld id="{5AE1BDB4-8951-4B8E-BA6F-5D1BB14D7471}" type="slidenum">
              <a:rPr lang="es-ES" altLang="es-ES"/>
              <a:pPr/>
              <a:t>24</a:t>
            </a:fld>
            <a:endParaRPr lang="es-ES" altLang="es-ES"/>
          </a:p>
        </p:txBody>
      </p:sp>
      <p:sp>
        <p:nvSpPr>
          <p:cNvPr id="108545" name="Rectangle 1">
            <a:extLst>
              <a:ext uri="{FF2B5EF4-FFF2-40B4-BE49-F238E27FC236}">
                <a16:creationId xmlns:a16="http://schemas.microsoft.com/office/drawing/2014/main" id="{C022BCF3-AB4C-4E87-AA78-B505E5752FE9}"/>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a:extLst>
              <a:ext uri="{FF2B5EF4-FFF2-40B4-BE49-F238E27FC236}">
                <a16:creationId xmlns:a16="http://schemas.microsoft.com/office/drawing/2014/main" id="{488E1123-8FB9-4D19-9B5F-D5B767FAD37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D1D1763-26C9-4E21-9A85-1479E59E8370}"/>
              </a:ext>
            </a:extLst>
          </p:cNvPr>
          <p:cNvSpPr>
            <a:spLocks noGrp="1" noChangeArrowheads="1"/>
          </p:cNvSpPr>
          <p:nvPr>
            <p:ph type="sldNum"/>
          </p:nvPr>
        </p:nvSpPr>
        <p:spPr>
          <a:ln/>
        </p:spPr>
        <p:txBody>
          <a:bodyPr/>
          <a:lstStyle/>
          <a:p>
            <a:fld id="{7DD520DB-B18F-4906-B700-86D9F95332CF}" type="slidenum">
              <a:rPr lang="es-ES" altLang="es-ES"/>
              <a:pPr/>
              <a:t>25</a:t>
            </a:fld>
            <a:endParaRPr lang="es-ES" altLang="es-ES"/>
          </a:p>
        </p:txBody>
      </p:sp>
      <p:sp>
        <p:nvSpPr>
          <p:cNvPr id="109569" name="Rectangle 1">
            <a:extLst>
              <a:ext uri="{FF2B5EF4-FFF2-40B4-BE49-F238E27FC236}">
                <a16:creationId xmlns:a16="http://schemas.microsoft.com/office/drawing/2014/main" id="{A2471D97-8E2D-44A7-9F01-B18E4A74788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a:extLst>
              <a:ext uri="{FF2B5EF4-FFF2-40B4-BE49-F238E27FC236}">
                <a16:creationId xmlns:a16="http://schemas.microsoft.com/office/drawing/2014/main" id="{5F835DD7-8AFF-4435-8F33-D7A72A0194E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036061-AB7A-4FD0-8F9D-C1147428EF0A}"/>
              </a:ext>
            </a:extLst>
          </p:cNvPr>
          <p:cNvSpPr>
            <a:spLocks noGrp="1" noChangeArrowheads="1"/>
          </p:cNvSpPr>
          <p:nvPr>
            <p:ph type="sldNum"/>
          </p:nvPr>
        </p:nvSpPr>
        <p:spPr>
          <a:ln/>
        </p:spPr>
        <p:txBody>
          <a:bodyPr/>
          <a:lstStyle/>
          <a:p>
            <a:fld id="{25B5793F-748E-4673-8ACB-4A0E6B632F2C}" type="slidenum">
              <a:rPr lang="es-ES" altLang="es-ES"/>
              <a:pPr/>
              <a:t>26</a:t>
            </a:fld>
            <a:endParaRPr lang="es-ES" altLang="es-ES"/>
          </a:p>
        </p:txBody>
      </p:sp>
      <p:sp>
        <p:nvSpPr>
          <p:cNvPr id="110593" name="Rectangle 1">
            <a:extLst>
              <a:ext uri="{FF2B5EF4-FFF2-40B4-BE49-F238E27FC236}">
                <a16:creationId xmlns:a16="http://schemas.microsoft.com/office/drawing/2014/main" id="{A790E54F-0BA1-42FB-8C04-2E7A595FAC7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a:extLst>
              <a:ext uri="{FF2B5EF4-FFF2-40B4-BE49-F238E27FC236}">
                <a16:creationId xmlns:a16="http://schemas.microsoft.com/office/drawing/2014/main" id="{3C12382E-EDC8-4BE9-A80B-19C7EA0314AB}"/>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10A688-ED8F-43F5-920B-F3973258A69A}"/>
              </a:ext>
            </a:extLst>
          </p:cNvPr>
          <p:cNvSpPr>
            <a:spLocks noGrp="1" noChangeArrowheads="1"/>
          </p:cNvSpPr>
          <p:nvPr>
            <p:ph type="sldNum"/>
          </p:nvPr>
        </p:nvSpPr>
        <p:spPr>
          <a:ln/>
        </p:spPr>
        <p:txBody>
          <a:bodyPr/>
          <a:lstStyle/>
          <a:p>
            <a:fld id="{A07D41B6-DDC6-4474-AB1A-735A11251A45}" type="slidenum">
              <a:rPr lang="es-ES" altLang="es-ES"/>
              <a:pPr/>
              <a:t>27</a:t>
            </a:fld>
            <a:endParaRPr lang="es-ES" altLang="es-ES"/>
          </a:p>
        </p:txBody>
      </p:sp>
      <p:sp>
        <p:nvSpPr>
          <p:cNvPr id="111617" name="Rectangle 1">
            <a:extLst>
              <a:ext uri="{FF2B5EF4-FFF2-40B4-BE49-F238E27FC236}">
                <a16:creationId xmlns:a16="http://schemas.microsoft.com/office/drawing/2014/main" id="{0BC38B92-22A3-49BD-8F9F-CEBBDD0AAA1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a:extLst>
              <a:ext uri="{FF2B5EF4-FFF2-40B4-BE49-F238E27FC236}">
                <a16:creationId xmlns:a16="http://schemas.microsoft.com/office/drawing/2014/main" id="{A32F41D7-A21C-43A5-838D-AD6E5E31CE1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566CA8-3D71-4D01-B5D3-FB6E5AAAE33C}"/>
              </a:ext>
            </a:extLst>
          </p:cNvPr>
          <p:cNvSpPr>
            <a:spLocks noGrp="1" noChangeArrowheads="1"/>
          </p:cNvSpPr>
          <p:nvPr>
            <p:ph type="sldNum"/>
          </p:nvPr>
        </p:nvSpPr>
        <p:spPr>
          <a:ln/>
        </p:spPr>
        <p:txBody>
          <a:bodyPr/>
          <a:lstStyle/>
          <a:p>
            <a:fld id="{B97523D1-332D-436B-A431-803DED0E4006}" type="slidenum">
              <a:rPr lang="es-ES" altLang="es-ES"/>
              <a:pPr/>
              <a:t>28</a:t>
            </a:fld>
            <a:endParaRPr lang="es-ES" altLang="es-ES"/>
          </a:p>
        </p:txBody>
      </p:sp>
      <p:sp>
        <p:nvSpPr>
          <p:cNvPr id="112641" name="Rectangle 1">
            <a:extLst>
              <a:ext uri="{FF2B5EF4-FFF2-40B4-BE49-F238E27FC236}">
                <a16:creationId xmlns:a16="http://schemas.microsoft.com/office/drawing/2014/main" id="{7350CCC3-D1D4-4C39-91C1-16497973079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a:extLst>
              <a:ext uri="{FF2B5EF4-FFF2-40B4-BE49-F238E27FC236}">
                <a16:creationId xmlns:a16="http://schemas.microsoft.com/office/drawing/2014/main" id="{DFA89933-BD19-4FB8-A409-592AFA008135}"/>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BA3147B-F723-4E32-8A14-F51A22FF2AFA}"/>
              </a:ext>
            </a:extLst>
          </p:cNvPr>
          <p:cNvSpPr>
            <a:spLocks noGrp="1" noChangeArrowheads="1"/>
          </p:cNvSpPr>
          <p:nvPr>
            <p:ph type="sldNum"/>
          </p:nvPr>
        </p:nvSpPr>
        <p:spPr>
          <a:ln/>
        </p:spPr>
        <p:txBody>
          <a:bodyPr/>
          <a:lstStyle/>
          <a:p>
            <a:fld id="{F6E878EE-E8F8-43AD-84A4-236798C35274}" type="slidenum">
              <a:rPr lang="es-ES" altLang="es-ES"/>
              <a:pPr/>
              <a:t>29</a:t>
            </a:fld>
            <a:endParaRPr lang="es-ES" altLang="es-ES"/>
          </a:p>
        </p:txBody>
      </p:sp>
      <p:sp>
        <p:nvSpPr>
          <p:cNvPr id="113665" name="Rectangle 1">
            <a:extLst>
              <a:ext uri="{FF2B5EF4-FFF2-40B4-BE49-F238E27FC236}">
                <a16:creationId xmlns:a16="http://schemas.microsoft.com/office/drawing/2014/main" id="{08AA4315-D450-428B-B7FB-A8ABFD94DA2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a:extLst>
              <a:ext uri="{FF2B5EF4-FFF2-40B4-BE49-F238E27FC236}">
                <a16:creationId xmlns:a16="http://schemas.microsoft.com/office/drawing/2014/main" id="{A29C934B-F118-4C83-A8A2-6C6AB3511F77}"/>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4B36F-C2C0-4B43-B1C2-97739A43F184}"/>
              </a:ext>
            </a:extLst>
          </p:cNvPr>
          <p:cNvSpPr>
            <a:spLocks noGrp="1" noChangeArrowheads="1"/>
          </p:cNvSpPr>
          <p:nvPr>
            <p:ph type="sldNum"/>
          </p:nvPr>
        </p:nvSpPr>
        <p:spPr>
          <a:ln/>
        </p:spPr>
        <p:txBody>
          <a:bodyPr/>
          <a:lstStyle/>
          <a:p>
            <a:fld id="{2CBF3BF4-3D73-452F-877B-64D4C33742C6}" type="slidenum">
              <a:rPr lang="es-ES" altLang="es-ES"/>
              <a:pPr/>
              <a:t>3</a:t>
            </a:fld>
            <a:endParaRPr lang="es-ES" altLang="es-ES"/>
          </a:p>
        </p:txBody>
      </p:sp>
      <p:sp>
        <p:nvSpPr>
          <p:cNvPr id="87041" name="Rectangle 1">
            <a:extLst>
              <a:ext uri="{FF2B5EF4-FFF2-40B4-BE49-F238E27FC236}">
                <a16:creationId xmlns:a16="http://schemas.microsoft.com/office/drawing/2014/main" id="{1B323B57-F7D3-4512-8397-EC323E2C0A9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a:extLst>
              <a:ext uri="{FF2B5EF4-FFF2-40B4-BE49-F238E27FC236}">
                <a16:creationId xmlns:a16="http://schemas.microsoft.com/office/drawing/2014/main" id="{72F7B975-5261-4911-9F5C-094B49485F2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DB4FFB-A4D2-455E-B97A-9CA03F6A3555}"/>
              </a:ext>
            </a:extLst>
          </p:cNvPr>
          <p:cNvSpPr>
            <a:spLocks noGrp="1" noChangeArrowheads="1"/>
          </p:cNvSpPr>
          <p:nvPr>
            <p:ph type="sldNum"/>
          </p:nvPr>
        </p:nvSpPr>
        <p:spPr>
          <a:ln/>
        </p:spPr>
        <p:txBody>
          <a:bodyPr/>
          <a:lstStyle/>
          <a:p>
            <a:fld id="{9372CC05-68FD-4FAF-8555-A15518346A20}" type="slidenum">
              <a:rPr lang="es-ES" altLang="es-ES"/>
              <a:pPr/>
              <a:t>30</a:t>
            </a:fld>
            <a:endParaRPr lang="es-ES" altLang="es-ES"/>
          </a:p>
        </p:txBody>
      </p:sp>
      <p:sp>
        <p:nvSpPr>
          <p:cNvPr id="114689" name="Rectangle 1">
            <a:extLst>
              <a:ext uri="{FF2B5EF4-FFF2-40B4-BE49-F238E27FC236}">
                <a16:creationId xmlns:a16="http://schemas.microsoft.com/office/drawing/2014/main" id="{F870F754-4C61-4565-83FB-31CF12E6DC62}"/>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a:extLst>
              <a:ext uri="{FF2B5EF4-FFF2-40B4-BE49-F238E27FC236}">
                <a16:creationId xmlns:a16="http://schemas.microsoft.com/office/drawing/2014/main" id="{C464D14F-1697-41D8-BA49-371642E0503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91C27-655E-47A3-B401-DF88A1541510}"/>
              </a:ext>
            </a:extLst>
          </p:cNvPr>
          <p:cNvSpPr>
            <a:spLocks noGrp="1" noChangeArrowheads="1"/>
          </p:cNvSpPr>
          <p:nvPr>
            <p:ph type="sldNum"/>
          </p:nvPr>
        </p:nvSpPr>
        <p:spPr>
          <a:ln/>
        </p:spPr>
        <p:txBody>
          <a:bodyPr/>
          <a:lstStyle/>
          <a:p>
            <a:fld id="{913E52C9-5B46-4D7B-81D2-3C92D02E745E}" type="slidenum">
              <a:rPr lang="es-ES" altLang="es-ES"/>
              <a:pPr/>
              <a:t>31</a:t>
            </a:fld>
            <a:endParaRPr lang="es-ES" altLang="es-ES"/>
          </a:p>
        </p:txBody>
      </p:sp>
      <p:sp>
        <p:nvSpPr>
          <p:cNvPr id="115713" name="Rectangle 1">
            <a:extLst>
              <a:ext uri="{FF2B5EF4-FFF2-40B4-BE49-F238E27FC236}">
                <a16:creationId xmlns:a16="http://schemas.microsoft.com/office/drawing/2014/main" id="{87E43E00-E4FB-4C87-A719-A39C4B4F795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a:extLst>
              <a:ext uri="{FF2B5EF4-FFF2-40B4-BE49-F238E27FC236}">
                <a16:creationId xmlns:a16="http://schemas.microsoft.com/office/drawing/2014/main" id="{A1673BB0-85A8-45B0-BF95-6804E213753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696F9B-5E77-4F1D-B6CA-FE4275271994}"/>
              </a:ext>
            </a:extLst>
          </p:cNvPr>
          <p:cNvSpPr>
            <a:spLocks noGrp="1" noChangeArrowheads="1"/>
          </p:cNvSpPr>
          <p:nvPr>
            <p:ph type="sldNum"/>
          </p:nvPr>
        </p:nvSpPr>
        <p:spPr>
          <a:ln/>
        </p:spPr>
        <p:txBody>
          <a:bodyPr/>
          <a:lstStyle/>
          <a:p>
            <a:fld id="{59D60B9C-A25D-4E5C-81E6-09ED0BDCC70E}" type="slidenum">
              <a:rPr lang="es-ES" altLang="es-ES"/>
              <a:pPr/>
              <a:t>32</a:t>
            </a:fld>
            <a:endParaRPr lang="es-ES" altLang="es-ES"/>
          </a:p>
        </p:txBody>
      </p:sp>
      <p:sp>
        <p:nvSpPr>
          <p:cNvPr id="116737" name="Rectangle 1">
            <a:extLst>
              <a:ext uri="{FF2B5EF4-FFF2-40B4-BE49-F238E27FC236}">
                <a16:creationId xmlns:a16="http://schemas.microsoft.com/office/drawing/2014/main" id="{2DE39815-3839-4F4B-9C45-799BCF2645B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Rectangle 2">
            <a:extLst>
              <a:ext uri="{FF2B5EF4-FFF2-40B4-BE49-F238E27FC236}">
                <a16:creationId xmlns:a16="http://schemas.microsoft.com/office/drawing/2014/main" id="{BD64FE4C-104F-4C64-B6FD-1EEAE4EF80F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72F254-3EAC-45C1-B26B-E744FBEC8A53}"/>
              </a:ext>
            </a:extLst>
          </p:cNvPr>
          <p:cNvSpPr>
            <a:spLocks noGrp="1" noChangeArrowheads="1"/>
          </p:cNvSpPr>
          <p:nvPr>
            <p:ph type="sldNum"/>
          </p:nvPr>
        </p:nvSpPr>
        <p:spPr>
          <a:ln/>
        </p:spPr>
        <p:txBody>
          <a:bodyPr/>
          <a:lstStyle/>
          <a:p>
            <a:fld id="{50207F41-1C9B-4125-8D5F-FEDDFCC0CAB2}" type="slidenum">
              <a:rPr lang="es-ES" altLang="es-ES"/>
              <a:pPr/>
              <a:t>33</a:t>
            </a:fld>
            <a:endParaRPr lang="es-ES" altLang="es-ES"/>
          </a:p>
        </p:txBody>
      </p:sp>
      <p:sp>
        <p:nvSpPr>
          <p:cNvPr id="117761" name="Rectangle 1">
            <a:extLst>
              <a:ext uri="{FF2B5EF4-FFF2-40B4-BE49-F238E27FC236}">
                <a16:creationId xmlns:a16="http://schemas.microsoft.com/office/drawing/2014/main" id="{3012F232-3653-4200-AB0F-506EE5167BD3}"/>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Rectangle 2">
            <a:extLst>
              <a:ext uri="{FF2B5EF4-FFF2-40B4-BE49-F238E27FC236}">
                <a16:creationId xmlns:a16="http://schemas.microsoft.com/office/drawing/2014/main" id="{180CE8FE-0817-4B27-9DAF-C9E295F69C1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5D2016-4755-4A0A-B4F2-FFA40FCA3B7E}"/>
              </a:ext>
            </a:extLst>
          </p:cNvPr>
          <p:cNvSpPr>
            <a:spLocks noGrp="1" noChangeArrowheads="1"/>
          </p:cNvSpPr>
          <p:nvPr>
            <p:ph type="sldNum"/>
          </p:nvPr>
        </p:nvSpPr>
        <p:spPr>
          <a:ln/>
        </p:spPr>
        <p:txBody>
          <a:bodyPr/>
          <a:lstStyle/>
          <a:p>
            <a:fld id="{5CB2C96C-2486-48CB-8417-B00ED8C90306}" type="slidenum">
              <a:rPr lang="es-ES" altLang="es-ES"/>
              <a:pPr/>
              <a:t>34</a:t>
            </a:fld>
            <a:endParaRPr lang="es-ES" altLang="es-ES"/>
          </a:p>
        </p:txBody>
      </p:sp>
      <p:sp>
        <p:nvSpPr>
          <p:cNvPr id="118785" name="Rectangle 1">
            <a:extLst>
              <a:ext uri="{FF2B5EF4-FFF2-40B4-BE49-F238E27FC236}">
                <a16:creationId xmlns:a16="http://schemas.microsoft.com/office/drawing/2014/main" id="{109766BA-88F7-4223-B362-34BD34AB8E8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a:extLst>
              <a:ext uri="{FF2B5EF4-FFF2-40B4-BE49-F238E27FC236}">
                <a16:creationId xmlns:a16="http://schemas.microsoft.com/office/drawing/2014/main" id="{A5161A84-50A8-48E4-807E-B5FBD208A279}"/>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E04BAB-C391-4833-A7BA-BF88FEF51C29}"/>
              </a:ext>
            </a:extLst>
          </p:cNvPr>
          <p:cNvSpPr>
            <a:spLocks noGrp="1" noChangeArrowheads="1"/>
          </p:cNvSpPr>
          <p:nvPr>
            <p:ph type="sldNum"/>
          </p:nvPr>
        </p:nvSpPr>
        <p:spPr>
          <a:ln/>
        </p:spPr>
        <p:txBody>
          <a:bodyPr/>
          <a:lstStyle/>
          <a:p>
            <a:fld id="{4D67BE67-6F28-4C07-85E8-EDDD4E965C8C}" type="slidenum">
              <a:rPr lang="es-ES" altLang="es-ES"/>
              <a:pPr/>
              <a:t>35</a:t>
            </a:fld>
            <a:endParaRPr lang="es-ES" altLang="es-ES"/>
          </a:p>
        </p:txBody>
      </p:sp>
      <p:sp>
        <p:nvSpPr>
          <p:cNvPr id="119809" name="Rectangle 1">
            <a:extLst>
              <a:ext uri="{FF2B5EF4-FFF2-40B4-BE49-F238E27FC236}">
                <a16:creationId xmlns:a16="http://schemas.microsoft.com/office/drawing/2014/main" id="{9940A0B5-79BE-411D-BA44-17208B02FF4F}"/>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a:extLst>
              <a:ext uri="{FF2B5EF4-FFF2-40B4-BE49-F238E27FC236}">
                <a16:creationId xmlns:a16="http://schemas.microsoft.com/office/drawing/2014/main" id="{C4E2D2DB-790C-4D94-AC96-C28A07E88A6A}"/>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75998-F83B-4787-B0A4-544B2A3666C6}"/>
              </a:ext>
            </a:extLst>
          </p:cNvPr>
          <p:cNvSpPr>
            <a:spLocks noGrp="1" noChangeArrowheads="1"/>
          </p:cNvSpPr>
          <p:nvPr>
            <p:ph type="sldNum"/>
          </p:nvPr>
        </p:nvSpPr>
        <p:spPr>
          <a:ln/>
        </p:spPr>
        <p:txBody>
          <a:bodyPr/>
          <a:lstStyle/>
          <a:p>
            <a:fld id="{F813339F-28E7-4336-BBB3-D5624973D0BD}" type="slidenum">
              <a:rPr lang="es-ES" altLang="es-ES"/>
              <a:pPr/>
              <a:t>36</a:t>
            </a:fld>
            <a:endParaRPr lang="es-ES" altLang="es-ES"/>
          </a:p>
        </p:txBody>
      </p:sp>
      <p:sp>
        <p:nvSpPr>
          <p:cNvPr id="120833" name="Rectangle 1">
            <a:extLst>
              <a:ext uri="{FF2B5EF4-FFF2-40B4-BE49-F238E27FC236}">
                <a16:creationId xmlns:a16="http://schemas.microsoft.com/office/drawing/2014/main" id="{9556BE2C-3A47-49F6-AF2A-D930C6E0BBA8}"/>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a:extLst>
              <a:ext uri="{FF2B5EF4-FFF2-40B4-BE49-F238E27FC236}">
                <a16:creationId xmlns:a16="http://schemas.microsoft.com/office/drawing/2014/main" id="{F25F9586-1A2E-4ED0-9F97-20A8F88B81F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9F00F4-7D22-4972-AEF8-79D3996BA1B1}"/>
              </a:ext>
            </a:extLst>
          </p:cNvPr>
          <p:cNvSpPr>
            <a:spLocks noGrp="1" noChangeArrowheads="1"/>
          </p:cNvSpPr>
          <p:nvPr>
            <p:ph type="sldNum"/>
          </p:nvPr>
        </p:nvSpPr>
        <p:spPr>
          <a:ln/>
        </p:spPr>
        <p:txBody>
          <a:bodyPr/>
          <a:lstStyle/>
          <a:p>
            <a:fld id="{761DB9AA-81A6-4DD8-A955-FA44DCB42BA8}" type="slidenum">
              <a:rPr lang="es-ES" altLang="es-ES"/>
              <a:pPr/>
              <a:t>37</a:t>
            </a:fld>
            <a:endParaRPr lang="es-ES" altLang="es-ES"/>
          </a:p>
        </p:txBody>
      </p:sp>
      <p:sp>
        <p:nvSpPr>
          <p:cNvPr id="121857" name="Rectangle 1">
            <a:extLst>
              <a:ext uri="{FF2B5EF4-FFF2-40B4-BE49-F238E27FC236}">
                <a16:creationId xmlns:a16="http://schemas.microsoft.com/office/drawing/2014/main" id="{703C3359-7353-4E87-9AFC-6397288251C8}"/>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a:extLst>
              <a:ext uri="{FF2B5EF4-FFF2-40B4-BE49-F238E27FC236}">
                <a16:creationId xmlns:a16="http://schemas.microsoft.com/office/drawing/2014/main" id="{8826DFB9-9573-4E0F-800A-3B830D25A1A9}"/>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11B3E7-E153-41C3-AB39-21D23FCB7BC1}"/>
              </a:ext>
            </a:extLst>
          </p:cNvPr>
          <p:cNvSpPr>
            <a:spLocks noGrp="1" noChangeArrowheads="1"/>
          </p:cNvSpPr>
          <p:nvPr>
            <p:ph type="sldNum"/>
          </p:nvPr>
        </p:nvSpPr>
        <p:spPr>
          <a:ln/>
        </p:spPr>
        <p:txBody>
          <a:bodyPr/>
          <a:lstStyle/>
          <a:p>
            <a:fld id="{D7F82390-F8F1-4052-AC79-F2F023DED723}" type="slidenum">
              <a:rPr lang="es-ES" altLang="es-ES"/>
              <a:pPr/>
              <a:t>38</a:t>
            </a:fld>
            <a:endParaRPr lang="es-ES" altLang="es-ES"/>
          </a:p>
        </p:txBody>
      </p:sp>
      <p:sp>
        <p:nvSpPr>
          <p:cNvPr id="122881" name="Rectangle 1">
            <a:extLst>
              <a:ext uri="{FF2B5EF4-FFF2-40B4-BE49-F238E27FC236}">
                <a16:creationId xmlns:a16="http://schemas.microsoft.com/office/drawing/2014/main" id="{297D4442-BF81-4718-BBCB-13B39865FE7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a:extLst>
              <a:ext uri="{FF2B5EF4-FFF2-40B4-BE49-F238E27FC236}">
                <a16:creationId xmlns:a16="http://schemas.microsoft.com/office/drawing/2014/main" id="{FD01581B-4A88-4158-AC50-6C4849074EC0}"/>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2429F2-3AAF-4046-8548-1090D874D9CA}"/>
              </a:ext>
            </a:extLst>
          </p:cNvPr>
          <p:cNvSpPr>
            <a:spLocks noGrp="1" noChangeArrowheads="1"/>
          </p:cNvSpPr>
          <p:nvPr>
            <p:ph type="sldNum"/>
          </p:nvPr>
        </p:nvSpPr>
        <p:spPr>
          <a:ln/>
        </p:spPr>
        <p:txBody>
          <a:bodyPr/>
          <a:lstStyle/>
          <a:p>
            <a:fld id="{84D2FC10-F02E-4241-8E8E-5C187D92ABAD}" type="slidenum">
              <a:rPr lang="es-ES" altLang="es-ES"/>
              <a:pPr/>
              <a:t>39</a:t>
            </a:fld>
            <a:endParaRPr lang="es-ES" altLang="es-ES"/>
          </a:p>
        </p:txBody>
      </p:sp>
      <p:sp>
        <p:nvSpPr>
          <p:cNvPr id="123905" name="Rectangle 1">
            <a:extLst>
              <a:ext uri="{FF2B5EF4-FFF2-40B4-BE49-F238E27FC236}">
                <a16:creationId xmlns:a16="http://schemas.microsoft.com/office/drawing/2014/main" id="{54399CAB-292C-40C1-8D33-BD710EACB36F}"/>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a:extLst>
              <a:ext uri="{FF2B5EF4-FFF2-40B4-BE49-F238E27FC236}">
                <a16:creationId xmlns:a16="http://schemas.microsoft.com/office/drawing/2014/main" id="{7FD0E96B-C372-4EB2-A49E-000FE53B805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3FE048-319F-4F49-A46A-70C5787E03FD}"/>
              </a:ext>
            </a:extLst>
          </p:cNvPr>
          <p:cNvSpPr>
            <a:spLocks noGrp="1" noChangeArrowheads="1"/>
          </p:cNvSpPr>
          <p:nvPr>
            <p:ph type="sldNum"/>
          </p:nvPr>
        </p:nvSpPr>
        <p:spPr>
          <a:ln/>
        </p:spPr>
        <p:txBody>
          <a:bodyPr/>
          <a:lstStyle/>
          <a:p>
            <a:fld id="{5210B947-F0A5-488A-AFDE-FFE0EF40C3B8}" type="slidenum">
              <a:rPr lang="es-ES" altLang="es-ES"/>
              <a:pPr/>
              <a:t>4</a:t>
            </a:fld>
            <a:endParaRPr lang="es-ES" altLang="es-ES"/>
          </a:p>
        </p:txBody>
      </p:sp>
      <p:sp>
        <p:nvSpPr>
          <p:cNvPr id="88065" name="Rectangle 1">
            <a:extLst>
              <a:ext uri="{FF2B5EF4-FFF2-40B4-BE49-F238E27FC236}">
                <a16:creationId xmlns:a16="http://schemas.microsoft.com/office/drawing/2014/main" id="{0524368B-1BF5-4DF7-945A-CD18593C5A8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a:extLst>
              <a:ext uri="{FF2B5EF4-FFF2-40B4-BE49-F238E27FC236}">
                <a16:creationId xmlns:a16="http://schemas.microsoft.com/office/drawing/2014/main" id="{B0FE08A9-C105-42E2-B6A4-DCC33F59AF8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8AC099-CC0E-44CE-8536-22332D058231}"/>
              </a:ext>
            </a:extLst>
          </p:cNvPr>
          <p:cNvSpPr>
            <a:spLocks noGrp="1" noChangeArrowheads="1"/>
          </p:cNvSpPr>
          <p:nvPr>
            <p:ph type="sldNum"/>
          </p:nvPr>
        </p:nvSpPr>
        <p:spPr>
          <a:ln/>
        </p:spPr>
        <p:txBody>
          <a:bodyPr/>
          <a:lstStyle/>
          <a:p>
            <a:fld id="{E3E266AC-C238-4A4F-B983-3E56063EB88D}" type="slidenum">
              <a:rPr lang="es-ES" altLang="es-ES"/>
              <a:pPr/>
              <a:t>40</a:t>
            </a:fld>
            <a:endParaRPr lang="es-ES" altLang="es-ES"/>
          </a:p>
        </p:txBody>
      </p:sp>
      <p:sp>
        <p:nvSpPr>
          <p:cNvPr id="124929" name="Rectangle 1">
            <a:extLst>
              <a:ext uri="{FF2B5EF4-FFF2-40B4-BE49-F238E27FC236}">
                <a16:creationId xmlns:a16="http://schemas.microsoft.com/office/drawing/2014/main" id="{B46CAA20-C171-45CD-9EF7-21A9FB9DD969}"/>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a:extLst>
              <a:ext uri="{FF2B5EF4-FFF2-40B4-BE49-F238E27FC236}">
                <a16:creationId xmlns:a16="http://schemas.microsoft.com/office/drawing/2014/main" id="{5156E499-1DD0-44A0-8718-C925F64F638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31859D-8F11-43D0-B953-AF823D4AE99C}"/>
              </a:ext>
            </a:extLst>
          </p:cNvPr>
          <p:cNvSpPr>
            <a:spLocks noGrp="1" noChangeArrowheads="1"/>
          </p:cNvSpPr>
          <p:nvPr>
            <p:ph type="sldNum"/>
          </p:nvPr>
        </p:nvSpPr>
        <p:spPr>
          <a:ln/>
        </p:spPr>
        <p:txBody>
          <a:bodyPr/>
          <a:lstStyle/>
          <a:p>
            <a:fld id="{FC30BD0C-3867-48CD-83C6-0CCA4744E207}" type="slidenum">
              <a:rPr lang="es-ES" altLang="es-ES"/>
              <a:pPr/>
              <a:t>41</a:t>
            </a:fld>
            <a:endParaRPr lang="es-ES" altLang="es-ES"/>
          </a:p>
        </p:txBody>
      </p:sp>
      <p:sp>
        <p:nvSpPr>
          <p:cNvPr id="125953" name="Rectangle 1">
            <a:extLst>
              <a:ext uri="{FF2B5EF4-FFF2-40B4-BE49-F238E27FC236}">
                <a16:creationId xmlns:a16="http://schemas.microsoft.com/office/drawing/2014/main" id="{89A25F84-363C-4113-BC37-5FD2534CAFE0}"/>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a:extLst>
              <a:ext uri="{FF2B5EF4-FFF2-40B4-BE49-F238E27FC236}">
                <a16:creationId xmlns:a16="http://schemas.microsoft.com/office/drawing/2014/main" id="{185A2EEF-5E45-4CB1-9C09-20BEDB96D875}"/>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43021D-DCC1-4F25-BAF5-35F376831A2C}"/>
              </a:ext>
            </a:extLst>
          </p:cNvPr>
          <p:cNvSpPr>
            <a:spLocks noGrp="1" noChangeArrowheads="1"/>
          </p:cNvSpPr>
          <p:nvPr>
            <p:ph type="sldNum"/>
          </p:nvPr>
        </p:nvSpPr>
        <p:spPr>
          <a:ln/>
        </p:spPr>
        <p:txBody>
          <a:bodyPr/>
          <a:lstStyle/>
          <a:p>
            <a:fld id="{2345F3CF-628E-46B8-992C-E7A894571930}" type="slidenum">
              <a:rPr lang="es-ES" altLang="es-ES"/>
              <a:pPr/>
              <a:t>42</a:t>
            </a:fld>
            <a:endParaRPr lang="es-ES" altLang="es-ES"/>
          </a:p>
        </p:txBody>
      </p:sp>
      <p:sp>
        <p:nvSpPr>
          <p:cNvPr id="126977" name="Rectangle 1">
            <a:extLst>
              <a:ext uri="{FF2B5EF4-FFF2-40B4-BE49-F238E27FC236}">
                <a16:creationId xmlns:a16="http://schemas.microsoft.com/office/drawing/2014/main" id="{7D67F83A-2C99-4690-B5EA-58435EC2906F}"/>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6978" name="Rectangle 2">
            <a:extLst>
              <a:ext uri="{FF2B5EF4-FFF2-40B4-BE49-F238E27FC236}">
                <a16:creationId xmlns:a16="http://schemas.microsoft.com/office/drawing/2014/main" id="{911BB365-9847-405D-9623-B5CA0D9E63C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D2D8AF-E061-4945-8C6C-8E0C811E3E4E}"/>
              </a:ext>
            </a:extLst>
          </p:cNvPr>
          <p:cNvSpPr>
            <a:spLocks noGrp="1" noChangeArrowheads="1"/>
          </p:cNvSpPr>
          <p:nvPr>
            <p:ph type="sldNum"/>
          </p:nvPr>
        </p:nvSpPr>
        <p:spPr>
          <a:ln/>
        </p:spPr>
        <p:txBody>
          <a:bodyPr/>
          <a:lstStyle/>
          <a:p>
            <a:fld id="{02E4C76E-A85F-477F-9829-4B48F774D3E7}" type="slidenum">
              <a:rPr lang="es-ES" altLang="es-ES"/>
              <a:pPr/>
              <a:t>43</a:t>
            </a:fld>
            <a:endParaRPr lang="es-ES" altLang="es-ES"/>
          </a:p>
        </p:txBody>
      </p:sp>
      <p:sp>
        <p:nvSpPr>
          <p:cNvPr id="128001" name="Rectangle 1">
            <a:extLst>
              <a:ext uri="{FF2B5EF4-FFF2-40B4-BE49-F238E27FC236}">
                <a16:creationId xmlns:a16="http://schemas.microsoft.com/office/drawing/2014/main" id="{9C18889C-D389-4F0C-9361-1026AF62171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a:extLst>
              <a:ext uri="{FF2B5EF4-FFF2-40B4-BE49-F238E27FC236}">
                <a16:creationId xmlns:a16="http://schemas.microsoft.com/office/drawing/2014/main" id="{2B28D9B4-09BA-4D91-9C74-136A4420224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C8F3CE-3493-4452-8AAA-15956122D482}"/>
              </a:ext>
            </a:extLst>
          </p:cNvPr>
          <p:cNvSpPr>
            <a:spLocks noGrp="1" noChangeArrowheads="1"/>
          </p:cNvSpPr>
          <p:nvPr>
            <p:ph type="sldNum"/>
          </p:nvPr>
        </p:nvSpPr>
        <p:spPr>
          <a:ln/>
        </p:spPr>
        <p:txBody>
          <a:bodyPr/>
          <a:lstStyle/>
          <a:p>
            <a:fld id="{FFCC7A20-1E07-4CA5-BF1E-416A9F556488}" type="slidenum">
              <a:rPr lang="es-ES" altLang="es-ES"/>
              <a:pPr/>
              <a:t>44</a:t>
            </a:fld>
            <a:endParaRPr lang="es-ES" altLang="es-ES"/>
          </a:p>
        </p:txBody>
      </p:sp>
      <p:sp>
        <p:nvSpPr>
          <p:cNvPr id="129025" name="Rectangle 1">
            <a:extLst>
              <a:ext uri="{FF2B5EF4-FFF2-40B4-BE49-F238E27FC236}">
                <a16:creationId xmlns:a16="http://schemas.microsoft.com/office/drawing/2014/main" id="{CF72544A-C21C-437F-81E3-D6FC54F0621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6" name="Rectangle 2">
            <a:extLst>
              <a:ext uri="{FF2B5EF4-FFF2-40B4-BE49-F238E27FC236}">
                <a16:creationId xmlns:a16="http://schemas.microsoft.com/office/drawing/2014/main" id="{C4F69E01-FF6B-4BB7-9B37-2A32D6A4FDA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5FC71F-485C-4AD8-909D-A31780EC9099}"/>
              </a:ext>
            </a:extLst>
          </p:cNvPr>
          <p:cNvSpPr>
            <a:spLocks noGrp="1" noChangeArrowheads="1"/>
          </p:cNvSpPr>
          <p:nvPr>
            <p:ph type="sldNum"/>
          </p:nvPr>
        </p:nvSpPr>
        <p:spPr>
          <a:ln/>
        </p:spPr>
        <p:txBody>
          <a:bodyPr/>
          <a:lstStyle/>
          <a:p>
            <a:fld id="{370C2A2B-DA7A-40A7-B83C-AF46917D2B81}" type="slidenum">
              <a:rPr lang="es-ES" altLang="es-ES"/>
              <a:pPr/>
              <a:t>45</a:t>
            </a:fld>
            <a:endParaRPr lang="es-ES" altLang="es-ES"/>
          </a:p>
        </p:txBody>
      </p:sp>
      <p:sp>
        <p:nvSpPr>
          <p:cNvPr id="130049" name="Rectangle 1">
            <a:extLst>
              <a:ext uri="{FF2B5EF4-FFF2-40B4-BE49-F238E27FC236}">
                <a16:creationId xmlns:a16="http://schemas.microsoft.com/office/drawing/2014/main" id="{DBA5E782-9170-4C8C-A962-C5C7BDBEFE8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a:extLst>
              <a:ext uri="{FF2B5EF4-FFF2-40B4-BE49-F238E27FC236}">
                <a16:creationId xmlns:a16="http://schemas.microsoft.com/office/drawing/2014/main" id="{F4176C7C-5D63-4364-9310-18CB333FFBB0}"/>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F729BB-D880-4C94-BFC5-EC8240DE9B73}"/>
              </a:ext>
            </a:extLst>
          </p:cNvPr>
          <p:cNvSpPr>
            <a:spLocks noGrp="1" noChangeArrowheads="1"/>
          </p:cNvSpPr>
          <p:nvPr>
            <p:ph type="sldNum"/>
          </p:nvPr>
        </p:nvSpPr>
        <p:spPr>
          <a:ln/>
        </p:spPr>
        <p:txBody>
          <a:bodyPr/>
          <a:lstStyle/>
          <a:p>
            <a:fld id="{D456C5F3-6CA1-4921-A4A9-07F386B467B3}" type="slidenum">
              <a:rPr lang="es-ES" altLang="es-ES"/>
              <a:pPr/>
              <a:t>46</a:t>
            </a:fld>
            <a:endParaRPr lang="es-ES" altLang="es-ES"/>
          </a:p>
        </p:txBody>
      </p:sp>
      <p:sp>
        <p:nvSpPr>
          <p:cNvPr id="131073" name="Rectangle 1">
            <a:extLst>
              <a:ext uri="{FF2B5EF4-FFF2-40B4-BE49-F238E27FC236}">
                <a16:creationId xmlns:a16="http://schemas.microsoft.com/office/drawing/2014/main" id="{06F122B9-8F77-4714-93D0-7F0FDC5CB45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a:extLst>
              <a:ext uri="{FF2B5EF4-FFF2-40B4-BE49-F238E27FC236}">
                <a16:creationId xmlns:a16="http://schemas.microsoft.com/office/drawing/2014/main" id="{4AAD6D9D-F490-4F7A-A1E8-679D6572487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EE9334-236E-44A0-8007-FAD1C37A82D5}"/>
              </a:ext>
            </a:extLst>
          </p:cNvPr>
          <p:cNvSpPr>
            <a:spLocks noGrp="1" noChangeArrowheads="1"/>
          </p:cNvSpPr>
          <p:nvPr>
            <p:ph type="sldNum"/>
          </p:nvPr>
        </p:nvSpPr>
        <p:spPr>
          <a:ln/>
        </p:spPr>
        <p:txBody>
          <a:bodyPr/>
          <a:lstStyle/>
          <a:p>
            <a:fld id="{D8003404-7E8F-4654-B8B4-6B5EEFFCF9CD}" type="slidenum">
              <a:rPr lang="es-ES" altLang="es-ES"/>
              <a:pPr/>
              <a:t>47</a:t>
            </a:fld>
            <a:endParaRPr lang="es-ES" altLang="es-ES"/>
          </a:p>
        </p:txBody>
      </p:sp>
      <p:sp>
        <p:nvSpPr>
          <p:cNvPr id="132097" name="Rectangle 1">
            <a:extLst>
              <a:ext uri="{FF2B5EF4-FFF2-40B4-BE49-F238E27FC236}">
                <a16:creationId xmlns:a16="http://schemas.microsoft.com/office/drawing/2014/main" id="{6FF4A155-331F-4651-961D-8536DF86C06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a:extLst>
              <a:ext uri="{FF2B5EF4-FFF2-40B4-BE49-F238E27FC236}">
                <a16:creationId xmlns:a16="http://schemas.microsoft.com/office/drawing/2014/main" id="{1C7A617D-2CCF-4E99-8665-14EF04D2323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6782F1-A475-4063-A5B8-8D56641F530A}"/>
              </a:ext>
            </a:extLst>
          </p:cNvPr>
          <p:cNvSpPr>
            <a:spLocks noGrp="1" noChangeArrowheads="1"/>
          </p:cNvSpPr>
          <p:nvPr>
            <p:ph type="sldNum"/>
          </p:nvPr>
        </p:nvSpPr>
        <p:spPr>
          <a:ln/>
        </p:spPr>
        <p:txBody>
          <a:bodyPr/>
          <a:lstStyle/>
          <a:p>
            <a:fld id="{5FCF3A7A-64D1-4BC4-9176-E8749E987B42}" type="slidenum">
              <a:rPr lang="es-ES" altLang="es-ES"/>
              <a:pPr/>
              <a:t>48</a:t>
            </a:fld>
            <a:endParaRPr lang="es-ES" altLang="es-ES"/>
          </a:p>
        </p:txBody>
      </p:sp>
      <p:sp>
        <p:nvSpPr>
          <p:cNvPr id="133121" name="Rectangle 1">
            <a:extLst>
              <a:ext uri="{FF2B5EF4-FFF2-40B4-BE49-F238E27FC236}">
                <a16:creationId xmlns:a16="http://schemas.microsoft.com/office/drawing/2014/main" id="{A78BA34A-609D-400E-B241-6D9D1125FD7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a:extLst>
              <a:ext uri="{FF2B5EF4-FFF2-40B4-BE49-F238E27FC236}">
                <a16:creationId xmlns:a16="http://schemas.microsoft.com/office/drawing/2014/main" id="{537AA481-278E-401E-8B28-A974BB1B435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B2EFE1-5508-4D6F-A449-AC719AD22E5A}"/>
              </a:ext>
            </a:extLst>
          </p:cNvPr>
          <p:cNvSpPr>
            <a:spLocks noGrp="1" noChangeArrowheads="1"/>
          </p:cNvSpPr>
          <p:nvPr>
            <p:ph type="sldNum"/>
          </p:nvPr>
        </p:nvSpPr>
        <p:spPr>
          <a:ln/>
        </p:spPr>
        <p:txBody>
          <a:bodyPr/>
          <a:lstStyle/>
          <a:p>
            <a:fld id="{C42FA576-CAAC-4B1D-80CD-2FC7C2A8BC5D}" type="slidenum">
              <a:rPr lang="es-ES" altLang="es-ES"/>
              <a:pPr/>
              <a:t>49</a:t>
            </a:fld>
            <a:endParaRPr lang="es-ES" altLang="es-ES"/>
          </a:p>
        </p:txBody>
      </p:sp>
      <p:sp>
        <p:nvSpPr>
          <p:cNvPr id="134145" name="Rectangle 1">
            <a:extLst>
              <a:ext uri="{FF2B5EF4-FFF2-40B4-BE49-F238E27FC236}">
                <a16:creationId xmlns:a16="http://schemas.microsoft.com/office/drawing/2014/main" id="{E11F00BE-2DE4-4C52-B13E-E65B303CD68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a:extLst>
              <a:ext uri="{FF2B5EF4-FFF2-40B4-BE49-F238E27FC236}">
                <a16:creationId xmlns:a16="http://schemas.microsoft.com/office/drawing/2014/main" id="{1211F296-B929-41C9-AFE7-6F44F0D609A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21587-4C6C-4996-A59B-F959E719147E}"/>
              </a:ext>
            </a:extLst>
          </p:cNvPr>
          <p:cNvSpPr>
            <a:spLocks noGrp="1" noChangeArrowheads="1"/>
          </p:cNvSpPr>
          <p:nvPr>
            <p:ph type="sldNum"/>
          </p:nvPr>
        </p:nvSpPr>
        <p:spPr>
          <a:ln/>
        </p:spPr>
        <p:txBody>
          <a:bodyPr/>
          <a:lstStyle/>
          <a:p>
            <a:fld id="{B81DA8E5-85D6-4D48-AB83-DEC274327F42}" type="slidenum">
              <a:rPr lang="es-ES" altLang="es-ES"/>
              <a:pPr/>
              <a:t>5</a:t>
            </a:fld>
            <a:endParaRPr lang="es-ES" altLang="es-ES"/>
          </a:p>
        </p:txBody>
      </p:sp>
      <p:sp>
        <p:nvSpPr>
          <p:cNvPr id="89089" name="Rectangle 1">
            <a:extLst>
              <a:ext uri="{FF2B5EF4-FFF2-40B4-BE49-F238E27FC236}">
                <a16:creationId xmlns:a16="http://schemas.microsoft.com/office/drawing/2014/main" id="{05CA419B-DFDB-4EB6-92AA-4378EB840FF0}"/>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a:extLst>
              <a:ext uri="{FF2B5EF4-FFF2-40B4-BE49-F238E27FC236}">
                <a16:creationId xmlns:a16="http://schemas.microsoft.com/office/drawing/2014/main" id="{9BD73C56-4127-403E-AA44-CB94B058D395}"/>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0FFD38-0F21-4D8D-805A-39D53309A78D}"/>
              </a:ext>
            </a:extLst>
          </p:cNvPr>
          <p:cNvSpPr>
            <a:spLocks noGrp="1" noChangeArrowheads="1"/>
          </p:cNvSpPr>
          <p:nvPr>
            <p:ph type="sldNum"/>
          </p:nvPr>
        </p:nvSpPr>
        <p:spPr>
          <a:ln/>
        </p:spPr>
        <p:txBody>
          <a:bodyPr/>
          <a:lstStyle/>
          <a:p>
            <a:fld id="{74E30A24-F6B4-4E52-BB3B-50FDAC401AC1}" type="slidenum">
              <a:rPr lang="es-ES" altLang="es-ES"/>
              <a:pPr/>
              <a:t>50</a:t>
            </a:fld>
            <a:endParaRPr lang="es-ES" altLang="es-ES"/>
          </a:p>
        </p:txBody>
      </p:sp>
      <p:sp>
        <p:nvSpPr>
          <p:cNvPr id="135169" name="Rectangle 1">
            <a:extLst>
              <a:ext uri="{FF2B5EF4-FFF2-40B4-BE49-F238E27FC236}">
                <a16:creationId xmlns:a16="http://schemas.microsoft.com/office/drawing/2014/main" id="{5C636D4A-D453-4563-8BFE-F4B1ACC75AE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a:extLst>
              <a:ext uri="{FF2B5EF4-FFF2-40B4-BE49-F238E27FC236}">
                <a16:creationId xmlns:a16="http://schemas.microsoft.com/office/drawing/2014/main" id="{5A2DA9C3-05E2-4387-99B6-7144400CECE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4C200A-814D-4770-8AC7-2EBB1FB4323E}"/>
              </a:ext>
            </a:extLst>
          </p:cNvPr>
          <p:cNvSpPr>
            <a:spLocks noGrp="1" noChangeArrowheads="1"/>
          </p:cNvSpPr>
          <p:nvPr>
            <p:ph type="sldNum"/>
          </p:nvPr>
        </p:nvSpPr>
        <p:spPr>
          <a:ln/>
        </p:spPr>
        <p:txBody>
          <a:bodyPr/>
          <a:lstStyle/>
          <a:p>
            <a:fld id="{3E007585-9CE2-437B-8243-A21BE23C84CB}" type="slidenum">
              <a:rPr lang="es-ES" altLang="es-ES"/>
              <a:pPr/>
              <a:t>51</a:t>
            </a:fld>
            <a:endParaRPr lang="es-ES" altLang="es-ES"/>
          </a:p>
        </p:txBody>
      </p:sp>
      <p:sp>
        <p:nvSpPr>
          <p:cNvPr id="136193" name="Rectangle 1">
            <a:extLst>
              <a:ext uri="{FF2B5EF4-FFF2-40B4-BE49-F238E27FC236}">
                <a16:creationId xmlns:a16="http://schemas.microsoft.com/office/drawing/2014/main" id="{09B425E5-098C-4881-BC9D-DBD4E5F0D485}"/>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a:extLst>
              <a:ext uri="{FF2B5EF4-FFF2-40B4-BE49-F238E27FC236}">
                <a16:creationId xmlns:a16="http://schemas.microsoft.com/office/drawing/2014/main" id="{BB615EAD-AFEA-46EB-9711-1645A57912F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3D7B78-4BEE-4546-87FB-64F819FC257B}"/>
              </a:ext>
            </a:extLst>
          </p:cNvPr>
          <p:cNvSpPr>
            <a:spLocks noGrp="1" noChangeArrowheads="1"/>
          </p:cNvSpPr>
          <p:nvPr>
            <p:ph type="sldNum"/>
          </p:nvPr>
        </p:nvSpPr>
        <p:spPr>
          <a:ln/>
        </p:spPr>
        <p:txBody>
          <a:bodyPr/>
          <a:lstStyle/>
          <a:p>
            <a:fld id="{4294F45E-1980-46A8-BEB7-77146227234F}" type="slidenum">
              <a:rPr lang="es-ES" altLang="es-ES"/>
              <a:pPr/>
              <a:t>52</a:t>
            </a:fld>
            <a:endParaRPr lang="es-ES" altLang="es-ES"/>
          </a:p>
        </p:txBody>
      </p:sp>
      <p:sp>
        <p:nvSpPr>
          <p:cNvPr id="137217" name="Rectangle 1">
            <a:extLst>
              <a:ext uri="{FF2B5EF4-FFF2-40B4-BE49-F238E27FC236}">
                <a16:creationId xmlns:a16="http://schemas.microsoft.com/office/drawing/2014/main" id="{CEA354A2-3240-4F5C-989A-AEB1BACDD79F}"/>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18" name="Rectangle 2">
            <a:extLst>
              <a:ext uri="{FF2B5EF4-FFF2-40B4-BE49-F238E27FC236}">
                <a16:creationId xmlns:a16="http://schemas.microsoft.com/office/drawing/2014/main" id="{5B2919EF-E070-42BB-80A8-DC9CBE18E1B9}"/>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610F1E-81BA-44EB-8610-67E2F1CC9A92}"/>
              </a:ext>
            </a:extLst>
          </p:cNvPr>
          <p:cNvSpPr>
            <a:spLocks noGrp="1" noChangeArrowheads="1"/>
          </p:cNvSpPr>
          <p:nvPr>
            <p:ph type="sldNum"/>
          </p:nvPr>
        </p:nvSpPr>
        <p:spPr>
          <a:ln/>
        </p:spPr>
        <p:txBody>
          <a:bodyPr/>
          <a:lstStyle/>
          <a:p>
            <a:fld id="{A24E50EE-B875-4040-8D41-39922C056B3C}" type="slidenum">
              <a:rPr lang="es-ES" altLang="es-ES"/>
              <a:pPr/>
              <a:t>53</a:t>
            </a:fld>
            <a:endParaRPr lang="es-ES" altLang="es-ES"/>
          </a:p>
        </p:txBody>
      </p:sp>
      <p:sp>
        <p:nvSpPr>
          <p:cNvPr id="138241" name="Rectangle 1">
            <a:extLst>
              <a:ext uri="{FF2B5EF4-FFF2-40B4-BE49-F238E27FC236}">
                <a16:creationId xmlns:a16="http://schemas.microsoft.com/office/drawing/2014/main" id="{E539C5D7-415B-4C25-9075-29FBE243C05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a:extLst>
              <a:ext uri="{FF2B5EF4-FFF2-40B4-BE49-F238E27FC236}">
                <a16:creationId xmlns:a16="http://schemas.microsoft.com/office/drawing/2014/main" id="{B30E6D4B-D401-403E-9C99-7A555C34564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9BE0FF-F61B-411F-9B7D-21D4DAB87AB0}"/>
              </a:ext>
            </a:extLst>
          </p:cNvPr>
          <p:cNvSpPr>
            <a:spLocks noGrp="1" noChangeArrowheads="1"/>
          </p:cNvSpPr>
          <p:nvPr>
            <p:ph type="sldNum"/>
          </p:nvPr>
        </p:nvSpPr>
        <p:spPr>
          <a:ln/>
        </p:spPr>
        <p:txBody>
          <a:bodyPr/>
          <a:lstStyle/>
          <a:p>
            <a:fld id="{D82FE3AE-7266-4014-9CD4-4FCDBCCEDFAA}" type="slidenum">
              <a:rPr lang="es-ES" altLang="es-ES"/>
              <a:pPr/>
              <a:t>54</a:t>
            </a:fld>
            <a:endParaRPr lang="es-ES" altLang="es-ES"/>
          </a:p>
        </p:txBody>
      </p:sp>
      <p:sp>
        <p:nvSpPr>
          <p:cNvPr id="139265" name="Rectangle 1">
            <a:extLst>
              <a:ext uri="{FF2B5EF4-FFF2-40B4-BE49-F238E27FC236}">
                <a16:creationId xmlns:a16="http://schemas.microsoft.com/office/drawing/2014/main" id="{9CA14DF7-7A18-4669-B2C2-928017F93D33}"/>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a:extLst>
              <a:ext uri="{FF2B5EF4-FFF2-40B4-BE49-F238E27FC236}">
                <a16:creationId xmlns:a16="http://schemas.microsoft.com/office/drawing/2014/main" id="{E1116404-5834-4EDB-8D12-C94FB905DF3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EF9296-A445-4D47-86FB-9E13EB498F06}"/>
              </a:ext>
            </a:extLst>
          </p:cNvPr>
          <p:cNvSpPr>
            <a:spLocks noGrp="1" noChangeArrowheads="1"/>
          </p:cNvSpPr>
          <p:nvPr>
            <p:ph type="sldNum"/>
          </p:nvPr>
        </p:nvSpPr>
        <p:spPr>
          <a:ln/>
        </p:spPr>
        <p:txBody>
          <a:bodyPr/>
          <a:lstStyle/>
          <a:p>
            <a:fld id="{A52EFCD5-DFF0-4BBD-A1D1-91A25402D5A7}" type="slidenum">
              <a:rPr lang="es-ES" altLang="es-ES"/>
              <a:pPr/>
              <a:t>55</a:t>
            </a:fld>
            <a:endParaRPr lang="es-ES" altLang="es-ES"/>
          </a:p>
        </p:txBody>
      </p:sp>
      <p:sp>
        <p:nvSpPr>
          <p:cNvPr id="140289" name="Rectangle 1">
            <a:extLst>
              <a:ext uri="{FF2B5EF4-FFF2-40B4-BE49-F238E27FC236}">
                <a16:creationId xmlns:a16="http://schemas.microsoft.com/office/drawing/2014/main" id="{7473BD06-FDDF-4380-96D2-6B0367F9494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a:extLst>
              <a:ext uri="{FF2B5EF4-FFF2-40B4-BE49-F238E27FC236}">
                <a16:creationId xmlns:a16="http://schemas.microsoft.com/office/drawing/2014/main" id="{64C87E43-A5EC-49F7-8DDB-322648D143F9}"/>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C290D-AF22-448E-B1D1-EFB5AFD7650D}"/>
              </a:ext>
            </a:extLst>
          </p:cNvPr>
          <p:cNvSpPr>
            <a:spLocks noGrp="1" noChangeArrowheads="1"/>
          </p:cNvSpPr>
          <p:nvPr>
            <p:ph type="sldNum"/>
          </p:nvPr>
        </p:nvSpPr>
        <p:spPr>
          <a:ln/>
        </p:spPr>
        <p:txBody>
          <a:bodyPr/>
          <a:lstStyle/>
          <a:p>
            <a:fld id="{E596A8A4-A7E1-4924-B967-77E49B5B6B68}" type="slidenum">
              <a:rPr lang="es-ES" altLang="es-ES"/>
              <a:pPr/>
              <a:t>56</a:t>
            </a:fld>
            <a:endParaRPr lang="es-ES" altLang="es-ES"/>
          </a:p>
        </p:txBody>
      </p:sp>
      <p:sp>
        <p:nvSpPr>
          <p:cNvPr id="141313" name="Rectangle 1">
            <a:extLst>
              <a:ext uri="{FF2B5EF4-FFF2-40B4-BE49-F238E27FC236}">
                <a16:creationId xmlns:a16="http://schemas.microsoft.com/office/drawing/2014/main" id="{0548ECCA-D541-42B7-8370-C2790E9055A0}"/>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a:extLst>
              <a:ext uri="{FF2B5EF4-FFF2-40B4-BE49-F238E27FC236}">
                <a16:creationId xmlns:a16="http://schemas.microsoft.com/office/drawing/2014/main" id="{39E8892B-BBCD-492C-98B4-D46DF914F11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F0BA6A-AE21-4036-BAC8-27EDA1AC1B36}"/>
              </a:ext>
            </a:extLst>
          </p:cNvPr>
          <p:cNvSpPr>
            <a:spLocks noGrp="1" noChangeArrowheads="1"/>
          </p:cNvSpPr>
          <p:nvPr>
            <p:ph type="sldNum"/>
          </p:nvPr>
        </p:nvSpPr>
        <p:spPr>
          <a:ln/>
        </p:spPr>
        <p:txBody>
          <a:bodyPr/>
          <a:lstStyle/>
          <a:p>
            <a:fld id="{51494ED6-9C01-4F39-8794-0882DC5185BA}" type="slidenum">
              <a:rPr lang="es-ES" altLang="es-ES"/>
              <a:pPr/>
              <a:t>57</a:t>
            </a:fld>
            <a:endParaRPr lang="es-ES" altLang="es-ES"/>
          </a:p>
        </p:txBody>
      </p:sp>
      <p:sp>
        <p:nvSpPr>
          <p:cNvPr id="142337" name="Rectangle 1">
            <a:extLst>
              <a:ext uri="{FF2B5EF4-FFF2-40B4-BE49-F238E27FC236}">
                <a16:creationId xmlns:a16="http://schemas.microsoft.com/office/drawing/2014/main" id="{FDF0321D-13DC-4610-9883-9EC814E941EE}"/>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a:extLst>
              <a:ext uri="{FF2B5EF4-FFF2-40B4-BE49-F238E27FC236}">
                <a16:creationId xmlns:a16="http://schemas.microsoft.com/office/drawing/2014/main" id="{59D55AE5-660A-4199-95F6-D86A1F1A9C64}"/>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F0493E-A7BE-4C2F-9ABE-F3179ED895CB}"/>
              </a:ext>
            </a:extLst>
          </p:cNvPr>
          <p:cNvSpPr>
            <a:spLocks noGrp="1" noChangeArrowheads="1"/>
          </p:cNvSpPr>
          <p:nvPr>
            <p:ph type="sldNum"/>
          </p:nvPr>
        </p:nvSpPr>
        <p:spPr>
          <a:ln/>
        </p:spPr>
        <p:txBody>
          <a:bodyPr/>
          <a:lstStyle/>
          <a:p>
            <a:fld id="{26513F64-2086-4E93-9512-5C4379FACCC3}" type="slidenum">
              <a:rPr lang="es-ES" altLang="es-ES"/>
              <a:pPr/>
              <a:t>58</a:t>
            </a:fld>
            <a:endParaRPr lang="es-ES" altLang="es-ES"/>
          </a:p>
        </p:txBody>
      </p:sp>
      <p:sp>
        <p:nvSpPr>
          <p:cNvPr id="143361" name="Rectangle 1">
            <a:extLst>
              <a:ext uri="{FF2B5EF4-FFF2-40B4-BE49-F238E27FC236}">
                <a16:creationId xmlns:a16="http://schemas.microsoft.com/office/drawing/2014/main" id="{88BDCEB2-5A6C-440B-8386-D908A686AA53}"/>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a:extLst>
              <a:ext uri="{FF2B5EF4-FFF2-40B4-BE49-F238E27FC236}">
                <a16:creationId xmlns:a16="http://schemas.microsoft.com/office/drawing/2014/main" id="{EB62F23B-578E-41A8-8DAE-238237EAE8F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C70FBB-C874-4D04-88B4-B9692AACFC22}"/>
              </a:ext>
            </a:extLst>
          </p:cNvPr>
          <p:cNvSpPr>
            <a:spLocks noGrp="1" noChangeArrowheads="1"/>
          </p:cNvSpPr>
          <p:nvPr>
            <p:ph type="sldNum"/>
          </p:nvPr>
        </p:nvSpPr>
        <p:spPr>
          <a:ln/>
        </p:spPr>
        <p:txBody>
          <a:bodyPr/>
          <a:lstStyle/>
          <a:p>
            <a:fld id="{5999ADA1-46D6-4B39-95AB-0DD50AAA1264}" type="slidenum">
              <a:rPr lang="es-ES" altLang="es-ES"/>
              <a:pPr/>
              <a:t>59</a:t>
            </a:fld>
            <a:endParaRPr lang="es-ES" altLang="es-ES"/>
          </a:p>
        </p:txBody>
      </p:sp>
      <p:sp>
        <p:nvSpPr>
          <p:cNvPr id="144385" name="Rectangle 1">
            <a:extLst>
              <a:ext uri="{FF2B5EF4-FFF2-40B4-BE49-F238E27FC236}">
                <a16:creationId xmlns:a16="http://schemas.microsoft.com/office/drawing/2014/main" id="{8123497F-C19F-42AE-B4C7-7E05BA5102B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a:extLst>
              <a:ext uri="{FF2B5EF4-FFF2-40B4-BE49-F238E27FC236}">
                <a16:creationId xmlns:a16="http://schemas.microsoft.com/office/drawing/2014/main" id="{87BEC9CA-2DAE-4817-B3E7-B961C8DBB53A}"/>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AE0D29-981B-4F18-9C81-B3F3F29EBE1D}"/>
              </a:ext>
            </a:extLst>
          </p:cNvPr>
          <p:cNvSpPr>
            <a:spLocks noGrp="1" noChangeArrowheads="1"/>
          </p:cNvSpPr>
          <p:nvPr>
            <p:ph type="sldNum"/>
          </p:nvPr>
        </p:nvSpPr>
        <p:spPr>
          <a:ln/>
        </p:spPr>
        <p:txBody>
          <a:bodyPr/>
          <a:lstStyle/>
          <a:p>
            <a:fld id="{EA37C235-50B3-4115-A7DC-6059FA207AEA}" type="slidenum">
              <a:rPr lang="es-ES" altLang="es-ES"/>
              <a:pPr/>
              <a:t>6</a:t>
            </a:fld>
            <a:endParaRPr lang="es-ES" altLang="es-ES"/>
          </a:p>
        </p:txBody>
      </p:sp>
      <p:sp>
        <p:nvSpPr>
          <p:cNvPr id="90113" name="Rectangle 1">
            <a:extLst>
              <a:ext uri="{FF2B5EF4-FFF2-40B4-BE49-F238E27FC236}">
                <a16:creationId xmlns:a16="http://schemas.microsoft.com/office/drawing/2014/main" id="{3B5893EB-6884-4073-8396-1728335381F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a:extLst>
              <a:ext uri="{FF2B5EF4-FFF2-40B4-BE49-F238E27FC236}">
                <a16:creationId xmlns:a16="http://schemas.microsoft.com/office/drawing/2014/main" id="{BDA1FBBA-12BE-4545-9FA3-DAAE540735D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C2F7FE-CCB1-4DD4-92F6-3796E593ED1F}"/>
              </a:ext>
            </a:extLst>
          </p:cNvPr>
          <p:cNvSpPr>
            <a:spLocks noGrp="1" noChangeArrowheads="1"/>
          </p:cNvSpPr>
          <p:nvPr>
            <p:ph type="sldNum"/>
          </p:nvPr>
        </p:nvSpPr>
        <p:spPr>
          <a:ln/>
        </p:spPr>
        <p:txBody>
          <a:bodyPr/>
          <a:lstStyle/>
          <a:p>
            <a:fld id="{36CF1FA3-9B09-4633-B0E7-FA858CEF1EA1}" type="slidenum">
              <a:rPr lang="es-ES" altLang="es-ES"/>
              <a:pPr/>
              <a:t>60</a:t>
            </a:fld>
            <a:endParaRPr lang="es-ES" altLang="es-ES"/>
          </a:p>
        </p:txBody>
      </p:sp>
      <p:sp>
        <p:nvSpPr>
          <p:cNvPr id="145409" name="Rectangle 1">
            <a:extLst>
              <a:ext uri="{FF2B5EF4-FFF2-40B4-BE49-F238E27FC236}">
                <a16:creationId xmlns:a16="http://schemas.microsoft.com/office/drawing/2014/main" id="{C96EEA6C-EFD8-42CC-82A6-A1E626A12298}"/>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a:extLst>
              <a:ext uri="{FF2B5EF4-FFF2-40B4-BE49-F238E27FC236}">
                <a16:creationId xmlns:a16="http://schemas.microsoft.com/office/drawing/2014/main" id="{0A7E464D-DC88-459C-82BB-615FBDF95B9F}"/>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EB6A25-B832-4B64-B388-5FF1F740E4F4}"/>
              </a:ext>
            </a:extLst>
          </p:cNvPr>
          <p:cNvSpPr>
            <a:spLocks noGrp="1" noChangeArrowheads="1"/>
          </p:cNvSpPr>
          <p:nvPr>
            <p:ph type="sldNum"/>
          </p:nvPr>
        </p:nvSpPr>
        <p:spPr>
          <a:ln/>
        </p:spPr>
        <p:txBody>
          <a:bodyPr/>
          <a:lstStyle/>
          <a:p>
            <a:fld id="{C2EEA65A-BC11-4CEE-93F5-11E2AFB7FD6E}" type="slidenum">
              <a:rPr lang="es-ES" altLang="es-ES"/>
              <a:pPr/>
              <a:t>61</a:t>
            </a:fld>
            <a:endParaRPr lang="es-ES" altLang="es-ES"/>
          </a:p>
        </p:txBody>
      </p:sp>
      <p:sp>
        <p:nvSpPr>
          <p:cNvPr id="146433" name="Rectangle 1">
            <a:extLst>
              <a:ext uri="{FF2B5EF4-FFF2-40B4-BE49-F238E27FC236}">
                <a16:creationId xmlns:a16="http://schemas.microsoft.com/office/drawing/2014/main" id="{E7AC64C3-880E-4A16-8358-D2359EDBB1CE}"/>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a:extLst>
              <a:ext uri="{FF2B5EF4-FFF2-40B4-BE49-F238E27FC236}">
                <a16:creationId xmlns:a16="http://schemas.microsoft.com/office/drawing/2014/main" id="{3D4BE54B-4155-47F4-AB38-EA1E9981D862}"/>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59349A-F970-4450-B20C-1B702D23ADFF}"/>
              </a:ext>
            </a:extLst>
          </p:cNvPr>
          <p:cNvSpPr>
            <a:spLocks noGrp="1" noChangeArrowheads="1"/>
          </p:cNvSpPr>
          <p:nvPr>
            <p:ph type="sldNum"/>
          </p:nvPr>
        </p:nvSpPr>
        <p:spPr>
          <a:ln/>
        </p:spPr>
        <p:txBody>
          <a:bodyPr/>
          <a:lstStyle/>
          <a:p>
            <a:fld id="{E50E670B-B9DA-4927-A6AB-3C9A62E51157}" type="slidenum">
              <a:rPr lang="es-ES" altLang="es-ES"/>
              <a:pPr/>
              <a:t>62</a:t>
            </a:fld>
            <a:endParaRPr lang="es-ES" altLang="es-ES"/>
          </a:p>
        </p:txBody>
      </p:sp>
      <p:sp>
        <p:nvSpPr>
          <p:cNvPr id="147457" name="Rectangle 1">
            <a:extLst>
              <a:ext uri="{FF2B5EF4-FFF2-40B4-BE49-F238E27FC236}">
                <a16:creationId xmlns:a16="http://schemas.microsoft.com/office/drawing/2014/main" id="{66C056CB-022B-4158-9E38-82557077F62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a:extLst>
              <a:ext uri="{FF2B5EF4-FFF2-40B4-BE49-F238E27FC236}">
                <a16:creationId xmlns:a16="http://schemas.microsoft.com/office/drawing/2014/main" id="{8F94E393-2A3A-4392-9DDE-BDD46F4808FA}"/>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7B427F-1C29-4AEB-B9B8-C7ED958736E8}"/>
              </a:ext>
            </a:extLst>
          </p:cNvPr>
          <p:cNvSpPr>
            <a:spLocks noGrp="1" noChangeArrowheads="1"/>
          </p:cNvSpPr>
          <p:nvPr>
            <p:ph type="sldNum"/>
          </p:nvPr>
        </p:nvSpPr>
        <p:spPr>
          <a:ln/>
        </p:spPr>
        <p:txBody>
          <a:bodyPr/>
          <a:lstStyle/>
          <a:p>
            <a:fld id="{BC85A734-7EE3-4345-9B31-BCF79F586B16}" type="slidenum">
              <a:rPr lang="es-ES" altLang="es-ES"/>
              <a:pPr/>
              <a:t>63</a:t>
            </a:fld>
            <a:endParaRPr lang="es-ES" altLang="es-ES"/>
          </a:p>
        </p:txBody>
      </p:sp>
      <p:sp>
        <p:nvSpPr>
          <p:cNvPr id="148481" name="Rectangle 1">
            <a:extLst>
              <a:ext uri="{FF2B5EF4-FFF2-40B4-BE49-F238E27FC236}">
                <a16:creationId xmlns:a16="http://schemas.microsoft.com/office/drawing/2014/main" id="{088A232E-18E2-4595-827E-FB90569EC89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a:extLst>
              <a:ext uri="{FF2B5EF4-FFF2-40B4-BE49-F238E27FC236}">
                <a16:creationId xmlns:a16="http://schemas.microsoft.com/office/drawing/2014/main" id="{7F1FA9B3-CABF-43F0-8A38-354661BB7910}"/>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916AD3-2249-48A4-9C78-2596402CC41B}"/>
              </a:ext>
            </a:extLst>
          </p:cNvPr>
          <p:cNvSpPr>
            <a:spLocks noGrp="1" noChangeArrowheads="1"/>
          </p:cNvSpPr>
          <p:nvPr>
            <p:ph type="sldNum"/>
          </p:nvPr>
        </p:nvSpPr>
        <p:spPr>
          <a:ln/>
        </p:spPr>
        <p:txBody>
          <a:bodyPr/>
          <a:lstStyle/>
          <a:p>
            <a:fld id="{674BF69E-321A-47BE-9C55-649204B4271D}" type="slidenum">
              <a:rPr lang="es-ES" altLang="es-ES"/>
              <a:pPr/>
              <a:t>64</a:t>
            </a:fld>
            <a:endParaRPr lang="es-ES" altLang="es-ES"/>
          </a:p>
        </p:txBody>
      </p:sp>
      <p:sp>
        <p:nvSpPr>
          <p:cNvPr id="149505" name="Rectangle 1">
            <a:extLst>
              <a:ext uri="{FF2B5EF4-FFF2-40B4-BE49-F238E27FC236}">
                <a16:creationId xmlns:a16="http://schemas.microsoft.com/office/drawing/2014/main" id="{DB015F0C-4C6E-4B77-A742-FEB290BA780C}"/>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a:extLst>
              <a:ext uri="{FF2B5EF4-FFF2-40B4-BE49-F238E27FC236}">
                <a16:creationId xmlns:a16="http://schemas.microsoft.com/office/drawing/2014/main" id="{F4F08723-8348-4AF4-8F05-7B19CA2D5BE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598252-2E67-4AAE-B34F-7ACEDE8626A4}"/>
              </a:ext>
            </a:extLst>
          </p:cNvPr>
          <p:cNvSpPr>
            <a:spLocks noGrp="1" noChangeArrowheads="1"/>
          </p:cNvSpPr>
          <p:nvPr>
            <p:ph type="sldNum"/>
          </p:nvPr>
        </p:nvSpPr>
        <p:spPr>
          <a:ln/>
        </p:spPr>
        <p:txBody>
          <a:bodyPr/>
          <a:lstStyle/>
          <a:p>
            <a:fld id="{EDFDED79-6EB1-4444-9BBA-63CAF3C67B9F}" type="slidenum">
              <a:rPr lang="es-ES" altLang="es-ES"/>
              <a:pPr/>
              <a:t>65</a:t>
            </a:fld>
            <a:endParaRPr lang="es-ES" altLang="es-ES"/>
          </a:p>
        </p:txBody>
      </p:sp>
      <p:sp>
        <p:nvSpPr>
          <p:cNvPr id="150529" name="Rectangle 1">
            <a:extLst>
              <a:ext uri="{FF2B5EF4-FFF2-40B4-BE49-F238E27FC236}">
                <a16:creationId xmlns:a16="http://schemas.microsoft.com/office/drawing/2014/main" id="{A056A261-FA28-4F0D-9C2C-35946399C952}"/>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a:extLst>
              <a:ext uri="{FF2B5EF4-FFF2-40B4-BE49-F238E27FC236}">
                <a16:creationId xmlns:a16="http://schemas.microsoft.com/office/drawing/2014/main" id="{822DB152-53F4-4D69-B894-E8075D282D3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D0B3A7-9387-485A-98E8-9D8B7A0CDC5B}"/>
              </a:ext>
            </a:extLst>
          </p:cNvPr>
          <p:cNvSpPr>
            <a:spLocks noGrp="1" noChangeArrowheads="1"/>
          </p:cNvSpPr>
          <p:nvPr>
            <p:ph type="sldNum"/>
          </p:nvPr>
        </p:nvSpPr>
        <p:spPr>
          <a:ln/>
        </p:spPr>
        <p:txBody>
          <a:bodyPr/>
          <a:lstStyle/>
          <a:p>
            <a:fld id="{8E6D254A-97BA-4E91-964D-DB1833B11B72}" type="slidenum">
              <a:rPr lang="es-ES" altLang="es-ES"/>
              <a:pPr/>
              <a:t>66</a:t>
            </a:fld>
            <a:endParaRPr lang="es-ES" altLang="es-ES"/>
          </a:p>
        </p:txBody>
      </p:sp>
      <p:sp>
        <p:nvSpPr>
          <p:cNvPr id="151553" name="Rectangle 1">
            <a:extLst>
              <a:ext uri="{FF2B5EF4-FFF2-40B4-BE49-F238E27FC236}">
                <a16:creationId xmlns:a16="http://schemas.microsoft.com/office/drawing/2014/main" id="{D56B3B10-A437-4D1B-80F7-AB42C76104BA}"/>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Rectangle 2">
            <a:extLst>
              <a:ext uri="{FF2B5EF4-FFF2-40B4-BE49-F238E27FC236}">
                <a16:creationId xmlns:a16="http://schemas.microsoft.com/office/drawing/2014/main" id="{10CCBD5D-435B-49CD-9EEE-C45DBDE0D6CC}"/>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2FB98-FD36-4607-8DA5-B23DFFDB6EED}"/>
              </a:ext>
            </a:extLst>
          </p:cNvPr>
          <p:cNvSpPr>
            <a:spLocks noGrp="1" noChangeArrowheads="1"/>
          </p:cNvSpPr>
          <p:nvPr>
            <p:ph type="sldNum"/>
          </p:nvPr>
        </p:nvSpPr>
        <p:spPr>
          <a:ln/>
        </p:spPr>
        <p:txBody>
          <a:bodyPr/>
          <a:lstStyle/>
          <a:p>
            <a:fld id="{75F6FC9C-7F15-4324-9526-61CAC0808EBA}" type="slidenum">
              <a:rPr lang="es-ES" altLang="es-ES"/>
              <a:pPr/>
              <a:t>67</a:t>
            </a:fld>
            <a:endParaRPr lang="es-ES" altLang="es-ES"/>
          </a:p>
        </p:txBody>
      </p:sp>
      <p:sp>
        <p:nvSpPr>
          <p:cNvPr id="152577" name="Rectangle 1">
            <a:extLst>
              <a:ext uri="{FF2B5EF4-FFF2-40B4-BE49-F238E27FC236}">
                <a16:creationId xmlns:a16="http://schemas.microsoft.com/office/drawing/2014/main" id="{7ABE7E65-ADB5-48CF-8F5E-F8405755FFB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a:extLst>
              <a:ext uri="{FF2B5EF4-FFF2-40B4-BE49-F238E27FC236}">
                <a16:creationId xmlns:a16="http://schemas.microsoft.com/office/drawing/2014/main" id="{2F8F9AC6-9521-467F-8FCD-17D7F97ECFB4}"/>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8D8B-B8D5-4166-8AEA-5E75BD3947A4}"/>
              </a:ext>
            </a:extLst>
          </p:cNvPr>
          <p:cNvSpPr>
            <a:spLocks noGrp="1" noChangeArrowheads="1"/>
          </p:cNvSpPr>
          <p:nvPr>
            <p:ph type="sldNum"/>
          </p:nvPr>
        </p:nvSpPr>
        <p:spPr>
          <a:ln/>
        </p:spPr>
        <p:txBody>
          <a:bodyPr/>
          <a:lstStyle/>
          <a:p>
            <a:fld id="{9810115F-524A-4419-9C6C-63CF5900F5EC}" type="slidenum">
              <a:rPr lang="es-ES" altLang="es-ES"/>
              <a:pPr/>
              <a:t>68</a:t>
            </a:fld>
            <a:endParaRPr lang="es-ES" altLang="es-ES"/>
          </a:p>
        </p:txBody>
      </p:sp>
      <p:sp>
        <p:nvSpPr>
          <p:cNvPr id="153601" name="Rectangle 1">
            <a:extLst>
              <a:ext uri="{FF2B5EF4-FFF2-40B4-BE49-F238E27FC236}">
                <a16:creationId xmlns:a16="http://schemas.microsoft.com/office/drawing/2014/main" id="{0408B084-7961-4DC1-8AE7-0003C9CC95F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a:extLst>
              <a:ext uri="{FF2B5EF4-FFF2-40B4-BE49-F238E27FC236}">
                <a16:creationId xmlns:a16="http://schemas.microsoft.com/office/drawing/2014/main" id="{024E7136-8099-4D13-9CCD-D311E770015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EA315B-E471-45C3-9694-D983441952E4}"/>
              </a:ext>
            </a:extLst>
          </p:cNvPr>
          <p:cNvSpPr>
            <a:spLocks noGrp="1" noChangeArrowheads="1"/>
          </p:cNvSpPr>
          <p:nvPr>
            <p:ph type="sldNum"/>
          </p:nvPr>
        </p:nvSpPr>
        <p:spPr>
          <a:ln/>
        </p:spPr>
        <p:txBody>
          <a:bodyPr/>
          <a:lstStyle/>
          <a:p>
            <a:fld id="{11CA8F6F-A99C-4699-9588-5C4B0B659752}" type="slidenum">
              <a:rPr lang="es-ES" altLang="es-ES"/>
              <a:pPr/>
              <a:t>69</a:t>
            </a:fld>
            <a:endParaRPr lang="es-ES" altLang="es-ES"/>
          </a:p>
        </p:txBody>
      </p:sp>
      <p:sp>
        <p:nvSpPr>
          <p:cNvPr id="154625" name="Rectangle 1">
            <a:extLst>
              <a:ext uri="{FF2B5EF4-FFF2-40B4-BE49-F238E27FC236}">
                <a16:creationId xmlns:a16="http://schemas.microsoft.com/office/drawing/2014/main" id="{73D714B7-EAB9-436D-A9B2-F1D320E735B2}"/>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a:extLst>
              <a:ext uri="{FF2B5EF4-FFF2-40B4-BE49-F238E27FC236}">
                <a16:creationId xmlns:a16="http://schemas.microsoft.com/office/drawing/2014/main" id="{28D7CE81-4082-46A4-BE27-93C45889F434}"/>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E0C5FB-5ECE-4103-9E7B-1EBEECCA3311}"/>
              </a:ext>
            </a:extLst>
          </p:cNvPr>
          <p:cNvSpPr>
            <a:spLocks noGrp="1" noChangeArrowheads="1"/>
          </p:cNvSpPr>
          <p:nvPr>
            <p:ph type="sldNum"/>
          </p:nvPr>
        </p:nvSpPr>
        <p:spPr>
          <a:ln/>
        </p:spPr>
        <p:txBody>
          <a:bodyPr/>
          <a:lstStyle/>
          <a:p>
            <a:fld id="{6A9CBC5F-DEF8-4144-BF19-061599D67772}" type="slidenum">
              <a:rPr lang="es-ES" altLang="es-ES"/>
              <a:pPr/>
              <a:t>7</a:t>
            </a:fld>
            <a:endParaRPr lang="es-ES" altLang="es-ES"/>
          </a:p>
        </p:txBody>
      </p:sp>
      <p:sp>
        <p:nvSpPr>
          <p:cNvPr id="91137" name="Rectangle 1">
            <a:extLst>
              <a:ext uri="{FF2B5EF4-FFF2-40B4-BE49-F238E27FC236}">
                <a16:creationId xmlns:a16="http://schemas.microsoft.com/office/drawing/2014/main" id="{2B959AC5-C9F0-4752-A1DA-D4DFEE9921A7}"/>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a:extLst>
              <a:ext uri="{FF2B5EF4-FFF2-40B4-BE49-F238E27FC236}">
                <a16:creationId xmlns:a16="http://schemas.microsoft.com/office/drawing/2014/main" id="{EB9E34DD-5F7F-4C3D-AD76-2910DAB851B6}"/>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F96A72-7A5C-4E7D-8ABC-55064535B458}"/>
              </a:ext>
            </a:extLst>
          </p:cNvPr>
          <p:cNvSpPr>
            <a:spLocks noGrp="1" noChangeArrowheads="1"/>
          </p:cNvSpPr>
          <p:nvPr>
            <p:ph type="sldNum"/>
          </p:nvPr>
        </p:nvSpPr>
        <p:spPr>
          <a:ln/>
        </p:spPr>
        <p:txBody>
          <a:bodyPr/>
          <a:lstStyle/>
          <a:p>
            <a:fld id="{943E0B72-0C92-4CFB-B883-4180A2DCA5B0}" type="slidenum">
              <a:rPr lang="es-ES" altLang="es-ES"/>
              <a:pPr/>
              <a:t>70</a:t>
            </a:fld>
            <a:endParaRPr lang="es-ES" altLang="es-ES"/>
          </a:p>
        </p:txBody>
      </p:sp>
      <p:sp>
        <p:nvSpPr>
          <p:cNvPr id="155649" name="Rectangle 1">
            <a:extLst>
              <a:ext uri="{FF2B5EF4-FFF2-40B4-BE49-F238E27FC236}">
                <a16:creationId xmlns:a16="http://schemas.microsoft.com/office/drawing/2014/main" id="{3A4D453E-9EB0-48EF-8EA5-52A0EE03CFC9}"/>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a:extLst>
              <a:ext uri="{FF2B5EF4-FFF2-40B4-BE49-F238E27FC236}">
                <a16:creationId xmlns:a16="http://schemas.microsoft.com/office/drawing/2014/main" id="{3ACD3C71-D53D-4161-BCF5-883A308E3D6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09F83B-779B-4611-B164-7FE88EB0273A}"/>
              </a:ext>
            </a:extLst>
          </p:cNvPr>
          <p:cNvSpPr>
            <a:spLocks noGrp="1" noChangeArrowheads="1"/>
          </p:cNvSpPr>
          <p:nvPr>
            <p:ph type="sldNum"/>
          </p:nvPr>
        </p:nvSpPr>
        <p:spPr>
          <a:ln/>
        </p:spPr>
        <p:txBody>
          <a:bodyPr/>
          <a:lstStyle/>
          <a:p>
            <a:fld id="{1548A715-C839-42E3-A06E-0974B5C84B76}" type="slidenum">
              <a:rPr lang="es-ES" altLang="es-ES"/>
              <a:pPr/>
              <a:t>71</a:t>
            </a:fld>
            <a:endParaRPr lang="es-ES" altLang="es-ES"/>
          </a:p>
        </p:txBody>
      </p:sp>
      <p:sp>
        <p:nvSpPr>
          <p:cNvPr id="156673" name="Rectangle 1">
            <a:extLst>
              <a:ext uri="{FF2B5EF4-FFF2-40B4-BE49-F238E27FC236}">
                <a16:creationId xmlns:a16="http://schemas.microsoft.com/office/drawing/2014/main" id="{39958A7B-B7F4-43DF-9C1D-1B9CC0D69CB0}"/>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a:extLst>
              <a:ext uri="{FF2B5EF4-FFF2-40B4-BE49-F238E27FC236}">
                <a16:creationId xmlns:a16="http://schemas.microsoft.com/office/drawing/2014/main" id="{04965A68-3E1B-4D87-B548-174017CACBFB}"/>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9C5746-BB67-480D-9A88-32B391E2D068}"/>
              </a:ext>
            </a:extLst>
          </p:cNvPr>
          <p:cNvSpPr>
            <a:spLocks noGrp="1" noChangeArrowheads="1"/>
          </p:cNvSpPr>
          <p:nvPr>
            <p:ph type="sldNum"/>
          </p:nvPr>
        </p:nvSpPr>
        <p:spPr>
          <a:ln/>
        </p:spPr>
        <p:txBody>
          <a:bodyPr/>
          <a:lstStyle/>
          <a:p>
            <a:fld id="{415D3EC6-BBFF-4F70-B9F6-FA18A341F684}" type="slidenum">
              <a:rPr lang="es-ES" altLang="es-ES"/>
              <a:pPr/>
              <a:t>72</a:t>
            </a:fld>
            <a:endParaRPr lang="es-ES" altLang="es-ES"/>
          </a:p>
        </p:txBody>
      </p:sp>
      <p:sp>
        <p:nvSpPr>
          <p:cNvPr id="157697" name="Rectangle 1">
            <a:extLst>
              <a:ext uri="{FF2B5EF4-FFF2-40B4-BE49-F238E27FC236}">
                <a16:creationId xmlns:a16="http://schemas.microsoft.com/office/drawing/2014/main" id="{D8D711DA-62C5-4C48-876F-14439C08A65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698" name="Rectangle 2">
            <a:extLst>
              <a:ext uri="{FF2B5EF4-FFF2-40B4-BE49-F238E27FC236}">
                <a16:creationId xmlns:a16="http://schemas.microsoft.com/office/drawing/2014/main" id="{E4B289B5-9F7C-4BF3-AA7A-B3E6F4069B2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278D74-67D3-4411-9E6B-4032A09BE6DB}"/>
              </a:ext>
            </a:extLst>
          </p:cNvPr>
          <p:cNvSpPr>
            <a:spLocks noGrp="1" noChangeArrowheads="1"/>
          </p:cNvSpPr>
          <p:nvPr>
            <p:ph type="sldNum"/>
          </p:nvPr>
        </p:nvSpPr>
        <p:spPr>
          <a:ln/>
        </p:spPr>
        <p:txBody>
          <a:bodyPr/>
          <a:lstStyle/>
          <a:p>
            <a:fld id="{19B14288-0EBC-4F74-8731-083505E63D23}" type="slidenum">
              <a:rPr lang="es-ES" altLang="es-ES"/>
              <a:pPr/>
              <a:t>73</a:t>
            </a:fld>
            <a:endParaRPr lang="es-ES" altLang="es-ES"/>
          </a:p>
        </p:txBody>
      </p:sp>
      <p:sp>
        <p:nvSpPr>
          <p:cNvPr id="158721" name="Rectangle 1">
            <a:extLst>
              <a:ext uri="{FF2B5EF4-FFF2-40B4-BE49-F238E27FC236}">
                <a16:creationId xmlns:a16="http://schemas.microsoft.com/office/drawing/2014/main" id="{533EDADB-8CD9-406B-8B5B-301A9B9C1F14}"/>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a:extLst>
              <a:ext uri="{FF2B5EF4-FFF2-40B4-BE49-F238E27FC236}">
                <a16:creationId xmlns:a16="http://schemas.microsoft.com/office/drawing/2014/main" id="{C0AC5694-12C4-42F4-85F5-7D4FC120BAC0}"/>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702AF0-A58B-44CA-9464-46245F77019F}"/>
              </a:ext>
            </a:extLst>
          </p:cNvPr>
          <p:cNvSpPr>
            <a:spLocks noGrp="1" noChangeArrowheads="1"/>
          </p:cNvSpPr>
          <p:nvPr>
            <p:ph type="sldNum"/>
          </p:nvPr>
        </p:nvSpPr>
        <p:spPr>
          <a:ln/>
        </p:spPr>
        <p:txBody>
          <a:bodyPr/>
          <a:lstStyle/>
          <a:p>
            <a:fld id="{7DC376DD-04ED-438A-BE7A-49C83D2F4627}" type="slidenum">
              <a:rPr lang="es-ES" altLang="es-ES"/>
              <a:pPr/>
              <a:t>74</a:t>
            </a:fld>
            <a:endParaRPr lang="es-ES" altLang="es-ES"/>
          </a:p>
        </p:txBody>
      </p:sp>
      <p:sp>
        <p:nvSpPr>
          <p:cNvPr id="159745" name="Rectangle 1">
            <a:extLst>
              <a:ext uri="{FF2B5EF4-FFF2-40B4-BE49-F238E27FC236}">
                <a16:creationId xmlns:a16="http://schemas.microsoft.com/office/drawing/2014/main" id="{1C0BEDB2-AE8F-41BF-B2C1-BBFC332F1EE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a:extLst>
              <a:ext uri="{FF2B5EF4-FFF2-40B4-BE49-F238E27FC236}">
                <a16:creationId xmlns:a16="http://schemas.microsoft.com/office/drawing/2014/main" id="{49969DA5-2BE1-4F0C-880C-421DACF4411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34E8D4-953B-40D9-8DBD-95065F80EACE}"/>
              </a:ext>
            </a:extLst>
          </p:cNvPr>
          <p:cNvSpPr>
            <a:spLocks noGrp="1" noChangeArrowheads="1"/>
          </p:cNvSpPr>
          <p:nvPr>
            <p:ph type="sldNum"/>
          </p:nvPr>
        </p:nvSpPr>
        <p:spPr>
          <a:ln/>
        </p:spPr>
        <p:txBody>
          <a:bodyPr/>
          <a:lstStyle/>
          <a:p>
            <a:fld id="{7D7DFA39-3FC8-4EEC-884C-5473DB1F63F3}" type="slidenum">
              <a:rPr lang="es-ES" altLang="es-ES"/>
              <a:pPr/>
              <a:t>75</a:t>
            </a:fld>
            <a:endParaRPr lang="es-ES" altLang="es-ES"/>
          </a:p>
        </p:txBody>
      </p:sp>
      <p:sp>
        <p:nvSpPr>
          <p:cNvPr id="160769" name="Rectangle 1">
            <a:extLst>
              <a:ext uri="{FF2B5EF4-FFF2-40B4-BE49-F238E27FC236}">
                <a16:creationId xmlns:a16="http://schemas.microsoft.com/office/drawing/2014/main" id="{ED914750-25A6-41EF-9133-0DB39425C46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Rectangle 2">
            <a:extLst>
              <a:ext uri="{FF2B5EF4-FFF2-40B4-BE49-F238E27FC236}">
                <a16:creationId xmlns:a16="http://schemas.microsoft.com/office/drawing/2014/main" id="{5426B669-6549-494B-98CB-9E4E53FB7658}"/>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9B50B3-D67E-4584-9D57-3F16FECE1CCD}"/>
              </a:ext>
            </a:extLst>
          </p:cNvPr>
          <p:cNvSpPr>
            <a:spLocks noGrp="1" noChangeArrowheads="1"/>
          </p:cNvSpPr>
          <p:nvPr>
            <p:ph type="sldNum"/>
          </p:nvPr>
        </p:nvSpPr>
        <p:spPr>
          <a:ln/>
        </p:spPr>
        <p:txBody>
          <a:bodyPr/>
          <a:lstStyle/>
          <a:p>
            <a:fld id="{1247F3CF-6300-490A-90DD-2CB50077DF0C}" type="slidenum">
              <a:rPr lang="es-ES" altLang="es-ES"/>
              <a:pPr/>
              <a:t>76</a:t>
            </a:fld>
            <a:endParaRPr lang="es-ES" altLang="es-ES"/>
          </a:p>
        </p:txBody>
      </p:sp>
      <p:sp>
        <p:nvSpPr>
          <p:cNvPr id="161793" name="Rectangle 1">
            <a:extLst>
              <a:ext uri="{FF2B5EF4-FFF2-40B4-BE49-F238E27FC236}">
                <a16:creationId xmlns:a16="http://schemas.microsoft.com/office/drawing/2014/main" id="{DDCA1500-0A21-490B-AEED-A30D38C7D06B}"/>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a:extLst>
              <a:ext uri="{FF2B5EF4-FFF2-40B4-BE49-F238E27FC236}">
                <a16:creationId xmlns:a16="http://schemas.microsoft.com/office/drawing/2014/main" id="{967ABB10-82E7-41C2-8D10-A64D065B944B}"/>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205A9E-CE32-4EAD-8E0E-1F95287BAAF5}"/>
              </a:ext>
            </a:extLst>
          </p:cNvPr>
          <p:cNvSpPr>
            <a:spLocks noGrp="1" noChangeArrowheads="1"/>
          </p:cNvSpPr>
          <p:nvPr>
            <p:ph type="sldNum"/>
          </p:nvPr>
        </p:nvSpPr>
        <p:spPr>
          <a:ln/>
        </p:spPr>
        <p:txBody>
          <a:bodyPr/>
          <a:lstStyle/>
          <a:p>
            <a:fld id="{44FAF011-1F4E-4808-9CB2-BF3D606151AF}" type="slidenum">
              <a:rPr lang="es-ES" altLang="es-ES"/>
              <a:pPr/>
              <a:t>77</a:t>
            </a:fld>
            <a:endParaRPr lang="es-ES" altLang="es-ES"/>
          </a:p>
        </p:txBody>
      </p:sp>
      <p:sp>
        <p:nvSpPr>
          <p:cNvPr id="162817" name="Rectangle 1">
            <a:extLst>
              <a:ext uri="{FF2B5EF4-FFF2-40B4-BE49-F238E27FC236}">
                <a16:creationId xmlns:a16="http://schemas.microsoft.com/office/drawing/2014/main" id="{BD815624-CE04-43F5-B74E-A41EE86D5F11}"/>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Rectangle 2">
            <a:extLst>
              <a:ext uri="{FF2B5EF4-FFF2-40B4-BE49-F238E27FC236}">
                <a16:creationId xmlns:a16="http://schemas.microsoft.com/office/drawing/2014/main" id="{EDBFE6ED-857F-41EE-883F-5C92F5EA62FE}"/>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0846E-156C-455C-A747-F826FD521E9B}"/>
              </a:ext>
            </a:extLst>
          </p:cNvPr>
          <p:cNvSpPr>
            <a:spLocks noGrp="1" noChangeArrowheads="1"/>
          </p:cNvSpPr>
          <p:nvPr>
            <p:ph type="sldNum"/>
          </p:nvPr>
        </p:nvSpPr>
        <p:spPr>
          <a:ln/>
        </p:spPr>
        <p:txBody>
          <a:bodyPr/>
          <a:lstStyle/>
          <a:p>
            <a:fld id="{E2C80EE7-C3F8-4C6E-812A-F6702859428E}" type="slidenum">
              <a:rPr lang="es-ES" altLang="es-ES"/>
              <a:pPr/>
              <a:t>78</a:t>
            </a:fld>
            <a:endParaRPr lang="es-ES" altLang="es-ES"/>
          </a:p>
        </p:txBody>
      </p:sp>
      <p:sp>
        <p:nvSpPr>
          <p:cNvPr id="163841" name="Rectangle 1">
            <a:extLst>
              <a:ext uri="{FF2B5EF4-FFF2-40B4-BE49-F238E27FC236}">
                <a16:creationId xmlns:a16="http://schemas.microsoft.com/office/drawing/2014/main" id="{408DF235-F950-4CE1-AC47-630094970142}"/>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Rectangle 2">
            <a:extLst>
              <a:ext uri="{FF2B5EF4-FFF2-40B4-BE49-F238E27FC236}">
                <a16:creationId xmlns:a16="http://schemas.microsoft.com/office/drawing/2014/main" id="{1FD5F65C-3AA7-401E-A784-0BE1A29C0E2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6AC75D-9E96-4179-AA38-3DF8777C3CEA}"/>
              </a:ext>
            </a:extLst>
          </p:cNvPr>
          <p:cNvSpPr>
            <a:spLocks noGrp="1" noChangeArrowheads="1"/>
          </p:cNvSpPr>
          <p:nvPr>
            <p:ph type="sldNum"/>
          </p:nvPr>
        </p:nvSpPr>
        <p:spPr>
          <a:ln/>
        </p:spPr>
        <p:txBody>
          <a:bodyPr/>
          <a:lstStyle/>
          <a:p>
            <a:fld id="{36254F29-1C45-4EF9-AFAE-B24045C70C23}" type="slidenum">
              <a:rPr lang="es-ES" altLang="es-ES"/>
              <a:pPr/>
              <a:t>79</a:t>
            </a:fld>
            <a:endParaRPr lang="es-ES" altLang="es-ES"/>
          </a:p>
        </p:txBody>
      </p:sp>
      <p:sp>
        <p:nvSpPr>
          <p:cNvPr id="164865" name="Rectangle 1">
            <a:extLst>
              <a:ext uri="{FF2B5EF4-FFF2-40B4-BE49-F238E27FC236}">
                <a16:creationId xmlns:a16="http://schemas.microsoft.com/office/drawing/2014/main" id="{7622A8D6-CDC7-4EF1-B6E4-8A7545273841}"/>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a:extLst>
              <a:ext uri="{FF2B5EF4-FFF2-40B4-BE49-F238E27FC236}">
                <a16:creationId xmlns:a16="http://schemas.microsoft.com/office/drawing/2014/main" id="{FF16F3D2-8694-428F-A3A2-787F34CBF4DD}"/>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44C093-365A-4C3D-AAC8-4BAE9B90CC84}"/>
              </a:ext>
            </a:extLst>
          </p:cNvPr>
          <p:cNvSpPr>
            <a:spLocks noGrp="1" noChangeArrowheads="1"/>
          </p:cNvSpPr>
          <p:nvPr>
            <p:ph type="sldNum"/>
          </p:nvPr>
        </p:nvSpPr>
        <p:spPr>
          <a:ln/>
        </p:spPr>
        <p:txBody>
          <a:bodyPr/>
          <a:lstStyle/>
          <a:p>
            <a:fld id="{CD763F83-5933-4D6B-B54E-37964515FABE}" type="slidenum">
              <a:rPr lang="es-ES" altLang="es-ES"/>
              <a:pPr/>
              <a:t>8</a:t>
            </a:fld>
            <a:endParaRPr lang="es-ES" altLang="es-ES"/>
          </a:p>
        </p:txBody>
      </p:sp>
      <p:sp>
        <p:nvSpPr>
          <p:cNvPr id="92161" name="Rectangle 1">
            <a:extLst>
              <a:ext uri="{FF2B5EF4-FFF2-40B4-BE49-F238E27FC236}">
                <a16:creationId xmlns:a16="http://schemas.microsoft.com/office/drawing/2014/main" id="{5888397B-DBDE-42E4-A27E-C1F1EEE29951}"/>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a:extLst>
              <a:ext uri="{FF2B5EF4-FFF2-40B4-BE49-F238E27FC236}">
                <a16:creationId xmlns:a16="http://schemas.microsoft.com/office/drawing/2014/main" id="{72443342-8A4F-41C2-9677-8C358074F349}"/>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90BBB4-3DFF-47B7-9B6D-BEDDD7A04673}"/>
              </a:ext>
            </a:extLst>
          </p:cNvPr>
          <p:cNvSpPr>
            <a:spLocks noGrp="1" noChangeArrowheads="1"/>
          </p:cNvSpPr>
          <p:nvPr>
            <p:ph type="sldNum"/>
          </p:nvPr>
        </p:nvSpPr>
        <p:spPr>
          <a:ln/>
        </p:spPr>
        <p:txBody>
          <a:bodyPr/>
          <a:lstStyle/>
          <a:p>
            <a:fld id="{6B5E627C-B54D-4C53-A295-B25E3FA02530}" type="slidenum">
              <a:rPr lang="es-ES" altLang="es-ES"/>
              <a:pPr/>
              <a:t>9</a:t>
            </a:fld>
            <a:endParaRPr lang="es-ES" altLang="es-ES"/>
          </a:p>
        </p:txBody>
      </p:sp>
      <p:sp>
        <p:nvSpPr>
          <p:cNvPr id="93185" name="Rectangle 1">
            <a:extLst>
              <a:ext uri="{FF2B5EF4-FFF2-40B4-BE49-F238E27FC236}">
                <a16:creationId xmlns:a16="http://schemas.microsoft.com/office/drawing/2014/main" id="{8E097043-26A0-49A0-A181-EB98BC9B90C6}"/>
              </a:ext>
            </a:extLst>
          </p:cNvPr>
          <p:cNvSpPr txBox="1">
            <a:spLocks noChangeArrowheads="1"/>
          </p:cNvSpPr>
          <p:nvPr>
            <p:ph type="sldImg"/>
          </p:nvPr>
        </p:nvSpPr>
        <p:spPr bwMode="auto">
          <a:xfrm>
            <a:off x="215900" y="812800"/>
            <a:ext cx="7127875"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a:extLst>
              <a:ext uri="{FF2B5EF4-FFF2-40B4-BE49-F238E27FC236}">
                <a16:creationId xmlns:a16="http://schemas.microsoft.com/office/drawing/2014/main" id="{9C5289EE-C93A-4DD2-8A9D-93F43DD2A2B1}"/>
              </a:ext>
            </a:extLst>
          </p:cNvPr>
          <p:cNvSpPr txBox="1">
            <a:spLocks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C01BD8-E01E-4983-A3AA-66EC2CE48716}"/>
              </a:ext>
            </a:extLst>
          </p:cNvPr>
          <p:cNvSpPr>
            <a:spLocks noGrp="1"/>
          </p:cNvSpPr>
          <p:nvPr>
            <p:ph type="ctrTitle"/>
          </p:nvPr>
        </p:nvSpPr>
        <p:spPr>
          <a:xfrm>
            <a:off x="1524000" y="1122363"/>
            <a:ext cx="9144000" cy="2387600"/>
          </a:xfrm>
        </p:spPr>
        <p:txBody>
          <a:bodyPr/>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808ECCC-2559-4DDA-B893-06CCAF012F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38F88E0-6004-4259-B797-C9F8486740EE}"/>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09BDEB6C-9DAC-458E-869B-560157E5E35F}"/>
              </a:ext>
            </a:extLst>
          </p:cNvPr>
          <p:cNvSpPr>
            <a:spLocks noGrp="1"/>
          </p:cNvSpPr>
          <p:nvPr>
            <p:ph type="sldNum" idx="11"/>
          </p:nvPr>
        </p:nvSpPr>
        <p:spPr/>
        <p:txBody>
          <a:bodyPr/>
          <a:lstStyle>
            <a:lvl1pPr>
              <a:defRPr/>
            </a:lvl1pPr>
          </a:lstStyle>
          <a:p>
            <a:fld id="{7E3A4DAE-6119-4F4D-883A-02006716BD6C}" type="slidenum">
              <a:rPr lang="es-ES" altLang="es-ES"/>
              <a:pPr/>
              <a:t>‹Nº›</a:t>
            </a:fld>
            <a:endParaRPr lang="es-ES" altLang="es-ES"/>
          </a:p>
        </p:txBody>
      </p:sp>
    </p:spTree>
    <p:extLst>
      <p:ext uri="{BB962C8B-B14F-4D97-AF65-F5344CB8AC3E}">
        <p14:creationId xmlns:p14="http://schemas.microsoft.com/office/powerpoint/2010/main" val="188257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8C908-6047-49A2-8FBE-90FA521DEA4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D55E364-A5E3-45AC-8B02-0185BADEBD6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12679F-9FD9-4E68-8C07-819741FA362E}"/>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777042AF-B2F8-4DBC-BF90-38311D956AB4}"/>
              </a:ext>
            </a:extLst>
          </p:cNvPr>
          <p:cNvSpPr>
            <a:spLocks noGrp="1"/>
          </p:cNvSpPr>
          <p:nvPr>
            <p:ph type="sldNum" idx="11"/>
          </p:nvPr>
        </p:nvSpPr>
        <p:spPr/>
        <p:txBody>
          <a:bodyPr/>
          <a:lstStyle>
            <a:lvl1pPr>
              <a:defRPr/>
            </a:lvl1pPr>
          </a:lstStyle>
          <a:p>
            <a:fld id="{BB880FFC-9826-4432-AA7C-BE4CC23F9D33}" type="slidenum">
              <a:rPr lang="es-ES" altLang="es-ES"/>
              <a:pPr/>
              <a:t>‹Nº›</a:t>
            </a:fld>
            <a:endParaRPr lang="es-ES" altLang="es-ES"/>
          </a:p>
        </p:txBody>
      </p:sp>
    </p:spTree>
    <p:extLst>
      <p:ext uri="{BB962C8B-B14F-4D97-AF65-F5344CB8AC3E}">
        <p14:creationId xmlns:p14="http://schemas.microsoft.com/office/powerpoint/2010/main" val="279862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A4F9E30-B906-49DF-82CF-04CA51739CF4}"/>
              </a:ext>
            </a:extLst>
          </p:cNvPr>
          <p:cNvSpPr>
            <a:spLocks noGrp="1"/>
          </p:cNvSpPr>
          <p:nvPr>
            <p:ph type="title" orient="vert"/>
          </p:nvPr>
        </p:nvSpPr>
        <p:spPr>
          <a:xfrm>
            <a:off x="8839200" y="1447800"/>
            <a:ext cx="2741613" cy="46815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E18EDAC-F28E-45CD-820B-7450BDA866F6}"/>
              </a:ext>
            </a:extLst>
          </p:cNvPr>
          <p:cNvSpPr>
            <a:spLocks noGrp="1"/>
          </p:cNvSpPr>
          <p:nvPr>
            <p:ph type="body" orient="vert" idx="1"/>
          </p:nvPr>
        </p:nvSpPr>
        <p:spPr>
          <a:xfrm>
            <a:off x="609600" y="1447800"/>
            <a:ext cx="8077200" cy="46815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9A9C8B-9A33-4DFE-9ABD-0B2FC8F0D036}"/>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CEC8FAA5-AF2C-48F2-B119-AD7B529F1274}"/>
              </a:ext>
            </a:extLst>
          </p:cNvPr>
          <p:cNvSpPr>
            <a:spLocks noGrp="1"/>
          </p:cNvSpPr>
          <p:nvPr>
            <p:ph type="sldNum" idx="11"/>
          </p:nvPr>
        </p:nvSpPr>
        <p:spPr/>
        <p:txBody>
          <a:bodyPr/>
          <a:lstStyle>
            <a:lvl1pPr>
              <a:defRPr/>
            </a:lvl1pPr>
          </a:lstStyle>
          <a:p>
            <a:fld id="{49B6FE18-9ECD-4F28-B854-1877F72B9734}" type="slidenum">
              <a:rPr lang="es-ES" altLang="es-ES"/>
              <a:pPr/>
              <a:t>‹Nº›</a:t>
            </a:fld>
            <a:endParaRPr lang="es-ES" altLang="es-ES"/>
          </a:p>
        </p:txBody>
      </p:sp>
    </p:spTree>
    <p:extLst>
      <p:ext uri="{BB962C8B-B14F-4D97-AF65-F5344CB8AC3E}">
        <p14:creationId xmlns:p14="http://schemas.microsoft.com/office/powerpoint/2010/main" val="4278884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A4622B-E4C1-4BE7-AA14-736B6A95A16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5AAEB43-CEE8-41F9-8ECE-FF7BC7413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C516564-54B1-41E7-8887-C05FC67C4DC8}"/>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CF81775C-AEBE-4997-9FE9-DB1024599340}"/>
              </a:ext>
            </a:extLst>
          </p:cNvPr>
          <p:cNvSpPr>
            <a:spLocks noGrp="1"/>
          </p:cNvSpPr>
          <p:nvPr>
            <p:ph type="sldNum" idx="11"/>
          </p:nvPr>
        </p:nvSpPr>
        <p:spPr/>
        <p:txBody>
          <a:bodyPr/>
          <a:lstStyle>
            <a:lvl1pPr>
              <a:defRPr/>
            </a:lvl1pPr>
          </a:lstStyle>
          <a:p>
            <a:fld id="{ABD9F6DE-24EE-41C5-BBB8-3F114F20E495}" type="slidenum">
              <a:rPr lang="es-ES" altLang="es-ES"/>
              <a:pPr/>
              <a:t>‹Nº›</a:t>
            </a:fld>
            <a:endParaRPr lang="es-ES" altLang="es-ES"/>
          </a:p>
        </p:txBody>
      </p:sp>
    </p:spTree>
    <p:extLst>
      <p:ext uri="{BB962C8B-B14F-4D97-AF65-F5344CB8AC3E}">
        <p14:creationId xmlns:p14="http://schemas.microsoft.com/office/powerpoint/2010/main" val="4247256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82370-60FB-4C00-AC94-FC4B58D011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C47D82D-F2E8-4047-8361-CCC6ED5338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A9C359-E358-4103-BC2E-0F52B958C8C6}"/>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5ACFD4BA-A1B6-4A0B-AF60-4573024A2157}"/>
              </a:ext>
            </a:extLst>
          </p:cNvPr>
          <p:cNvSpPr>
            <a:spLocks noGrp="1"/>
          </p:cNvSpPr>
          <p:nvPr>
            <p:ph type="sldNum" idx="11"/>
          </p:nvPr>
        </p:nvSpPr>
        <p:spPr/>
        <p:txBody>
          <a:bodyPr/>
          <a:lstStyle>
            <a:lvl1pPr>
              <a:defRPr/>
            </a:lvl1pPr>
          </a:lstStyle>
          <a:p>
            <a:fld id="{0035CE0F-94FA-40CD-9DE5-8DFA6F0F9F4A}" type="slidenum">
              <a:rPr lang="es-ES" altLang="es-ES"/>
              <a:pPr/>
              <a:t>‹Nº›</a:t>
            </a:fld>
            <a:endParaRPr lang="es-ES" altLang="es-ES"/>
          </a:p>
        </p:txBody>
      </p:sp>
    </p:spTree>
    <p:extLst>
      <p:ext uri="{BB962C8B-B14F-4D97-AF65-F5344CB8AC3E}">
        <p14:creationId xmlns:p14="http://schemas.microsoft.com/office/powerpoint/2010/main" val="2979875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867409-75C1-4361-A0A3-86BFCFEC1F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4E0480C-7263-4210-8CB5-34553A378729}"/>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9EC0BA-A448-4FE8-A337-21DD189DAEC0}"/>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B48B5AA1-9FDC-42D1-9DAA-E444B48B1C6F}"/>
              </a:ext>
            </a:extLst>
          </p:cNvPr>
          <p:cNvSpPr>
            <a:spLocks noGrp="1"/>
          </p:cNvSpPr>
          <p:nvPr>
            <p:ph type="sldNum" idx="11"/>
          </p:nvPr>
        </p:nvSpPr>
        <p:spPr/>
        <p:txBody>
          <a:bodyPr/>
          <a:lstStyle>
            <a:lvl1pPr>
              <a:defRPr/>
            </a:lvl1pPr>
          </a:lstStyle>
          <a:p>
            <a:fld id="{0EAEC37D-CEFA-4071-8B2C-02C552F7FF02}" type="slidenum">
              <a:rPr lang="es-ES" altLang="es-ES"/>
              <a:pPr/>
              <a:t>‹Nº›</a:t>
            </a:fld>
            <a:endParaRPr lang="es-ES" altLang="es-ES"/>
          </a:p>
        </p:txBody>
      </p:sp>
    </p:spTree>
    <p:extLst>
      <p:ext uri="{BB962C8B-B14F-4D97-AF65-F5344CB8AC3E}">
        <p14:creationId xmlns:p14="http://schemas.microsoft.com/office/powerpoint/2010/main" val="2873489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B41FC3-AC86-4A68-8C1A-3114199CB59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44B32E-95B5-4E77-BF47-32EE817B806E}"/>
              </a:ext>
            </a:extLst>
          </p:cNvPr>
          <p:cNvSpPr>
            <a:spLocks noGrp="1"/>
          </p:cNvSpPr>
          <p:nvPr>
            <p:ph sz="half" idx="1"/>
          </p:nvPr>
        </p:nvSpPr>
        <p:spPr>
          <a:xfrm>
            <a:off x="1103313" y="2052638"/>
            <a:ext cx="4395787" cy="41941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A54254D-957A-465A-9EE7-AAF4D8556956}"/>
              </a:ext>
            </a:extLst>
          </p:cNvPr>
          <p:cNvSpPr>
            <a:spLocks noGrp="1"/>
          </p:cNvSpPr>
          <p:nvPr>
            <p:ph sz="half" idx="2"/>
          </p:nvPr>
        </p:nvSpPr>
        <p:spPr>
          <a:xfrm>
            <a:off x="5651500" y="2052638"/>
            <a:ext cx="4397375" cy="41941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E3DC252-CA89-4ADB-8EA0-7D3DEB8596BD}"/>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26FDA494-1473-441C-86BC-D98E226216B6}"/>
              </a:ext>
            </a:extLst>
          </p:cNvPr>
          <p:cNvSpPr>
            <a:spLocks noGrp="1"/>
          </p:cNvSpPr>
          <p:nvPr>
            <p:ph type="sldNum" idx="11"/>
          </p:nvPr>
        </p:nvSpPr>
        <p:spPr/>
        <p:txBody>
          <a:bodyPr/>
          <a:lstStyle>
            <a:lvl1pPr>
              <a:defRPr/>
            </a:lvl1pPr>
          </a:lstStyle>
          <a:p>
            <a:fld id="{B6921B14-D5B5-4015-B077-DD9EBBDFAD5C}" type="slidenum">
              <a:rPr lang="es-ES" altLang="es-ES"/>
              <a:pPr/>
              <a:t>‹Nº›</a:t>
            </a:fld>
            <a:endParaRPr lang="es-ES" altLang="es-ES"/>
          </a:p>
        </p:txBody>
      </p:sp>
    </p:spTree>
    <p:extLst>
      <p:ext uri="{BB962C8B-B14F-4D97-AF65-F5344CB8AC3E}">
        <p14:creationId xmlns:p14="http://schemas.microsoft.com/office/powerpoint/2010/main" val="3341452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45500-A697-4764-BDD0-3C892615BC7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93521D-6C1F-4E49-8C32-818C5E477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DA01E4-4C8A-4DA8-8E84-B025A6D993B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964D578-C379-4600-BF09-5A4977EC2A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B30C2D-F35E-4F07-8075-1CD833B816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BFF64FB-6C6D-49DB-8450-10915D4D4FC3}"/>
              </a:ext>
            </a:extLst>
          </p:cNvPr>
          <p:cNvSpPr>
            <a:spLocks noGrp="1"/>
          </p:cNvSpPr>
          <p:nvPr>
            <p:ph type="dt" idx="10"/>
          </p:nvPr>
        </p:nvSpPr>
        <p:spPr/>
        <p:txBody>
          <a:bodyPr/>
          <a:lstStyle>
            <a:lvl1pPr>
              <a:defRPr/>
            </a:lvl1pPr>
          </a:lstStyle>
          <a:p>
            <a:r>
              <a:rPr lang="es-ES" altLang="es-ES"/>
              <a:t>5/08/20</a:t>
            </a:r>
          </a:p>
        </p:txBody>
      </p:sp>
      <p:sp>
        <p:nvSpPr>
          <p:cNvPr id="8" name="Marcador de número de diapositiva 7">
            <a:extLst>
              <a:ext uri="{FF2B5EF4-FFF2-40B4-BE49-F238E27FC236}">
                <a16:creationId xmlns:a16="http://schemas.microsoft.com/office/drawing/2014/main" id="{AA59C119-41D0-4448-9F73-BF9F5F9DE892}"/>
              </a:ext>
            </a:extLst>
          </p:cNvPr>
          <p:cNvSpPr>
            <a:spLocks noGrp="1"/>
          </p:cNvSpPr>
          <p:nvPr>
            <p:ph type="sldNum" idx="11"/>
          </p:nvPr>
        </p:nvSpPr>
        <p:spPr/>
        <p:txBody>
          <a:bodyPr/>
          <a:lstStyle>
            <a:lvl1pPr>
              <a:defRPr/>
            </a:lvl1pPr>
          </a:lstStyle>
          <a:p>
            <a:fld id="{30460D2B-E4DE-47EF-AAFC-67350638A90E}" type="slidenum">
              <a:rPr lang="es-ES" altLang="es-ES"/>
              <a:pPr/>
              <a:t>‹Nº›</a:t>
            </a:fld>
            <a:endParaRPr lang="es-ES" altLang="es-ES"/>
          </a:p>
        </p:txBody>
      </p:sp>
    </p:spTree>
    <p:extLst>
      <p:ext uri="{BB962C8B-B14F-4D97-AF65-F5344CB8AC3E}">
        <p14:creationId xmlns:p14="http://schemas.microsoft.com/office/powerpoint/2010/main" val="264534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939789-44D1-4230-B7EB-DBA6B30F51F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D12ED8-3CBC-4DEA-A75C-81FD487C1C3C}"/>
              </a:ext>
            </a:extLst>
          </p:cNvPr>
          <p:cNvSpPr>
            <a:spLocks noGrp="1"/>
          </p:cNvSpPr>
          <p:nvPr>
            <p:ph type="dt" idx="10"/>
          </p:nvPr>
        </p:nvSpPr>
        <p:spPr/>
        <p:txBody>
          <a:bodyPr/>
          <a:lstStyle>
            <a:lvl1pPr>
              <a:defRPr/>
            </a:lvl1pPr>
          </a:lstStyle>
          <a:p>
            <a:r>
              <a:rPr lang="es-ES" altLang="es-ES"/>
              <a:t>5/08/20</a:t>
            </a:r>
          </a:p>
        </p:txBody>
      </p:sp>
      <p:sp>
        <p:nvSpPr>
          <p:cNvPr id="4" name="Marcador de número de diapositiva 3">
            <a:extLst>
              <a:ext uri="{FF2B5EF4-FFF2-40B4-BE49-F238E27FC236}">
                <a16:creationId xmlns:a16="http://schemas.microsoft.com/office/drawing/2014/main" id="{E06EBB22-B0BF-43C0-A7B7-5D07760645B1}"/>
              </a:ext>
            </a:extLst>
          </p:cNvPr>
          <p:cNvSpPr>
            <a:spLocks noGrp="1"/>
          </p:cNvSpPr>
          <p:nvPr>
            <p:ph type="sldNum" idx="11"/>
          </p:nvPr>
        </p:nvSpPr>
        <p:spPr/>
        <p:txBody>
          <a:bodyPr/>
          <a:lstStyle>
            <a:lvl1pPr>
              <a:defRPr/>
            </a:lvl1pPr>
          </a:lstStyle>
          <a:p>
            <a:fld id="{C4496094-9CD3-42AD-8C6D-2D47FA39BB9F}" type="slidenum">
              <a:rPr lang="es-ES" altLang="es-ES"/>
              <a:pPr/>
              <a:t>‹Nº›</a:t>
            </a:fld>
            <a:endParaRPr lang="es-ES" altLang="es-ES"/>
          </a:p>
        </p:txBody>
      </p:sp>
    </p:spTree>
    <p:extLst>
      <p:ext uri="{BB962C8B-B14F-4D97-AF65-F5344CB8AC3E}">
        <p14:creationId xmlns:p14="http://schemas.microsoft.com/office/powerpoint/2010/main" val="1370904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49139C-04E8-445F-A858-3EE852FAA538}"/>
              </a:ext>
            </a:extLst>
          </p:cNvPr>
          <p:cNvSpPr>
            <a:spLocks noGrp="1"/>
          </p:cNvSpPr>
          <p:nvPr>
            <p:ph type="dt" idx="10"/>
          </p:nvPr>
        </p:nvSpPr>
        <p:spPr/>
        <p:txBody>
          <a:bodyPr/>
          <a:lstStyle>
            <a:lvl1pPr>
              <a:defRPr/>
            </a:lvl1pPr>
          </a:lstStyle>
          <a:p>
            <a:r>
              <a:rPr lang="es-ES" altLang="es-ES"/>
              <a:t>5/08/20</a:t>
            </a:r>
          </a:p>
        </p:txBody>
      </p:sp>
      <p:sp>
        <p:nvSpPr>
          <p:cNvPr id="3" name="Marcador de número de diapositiva 2">
            <a:extLst>
              <a:ext uri="{FF2B5EF4-FFF2-40B4-BE49-F238E27FC236}">
                <a16:creationId xmlns:a16="http://schemas.microsoft.com/office/drawing/2014/main" id="{F4FA0561-FA63-44BE-81BB-E1351B41BC35}"/>
              </a:ext>
            </a:extLst>
          </p:cNvPr>
          <p:cNvSpPr>
            <a:spLocks noGrp="1"/>
          </p:cNvSpPr>
          <p:nvPr>
            <p:ph type="sldNum" idx="11"/>
          </p:nvPr>
        </p:nvSpPr>
        <p:spPr/>
        <p:txBody>
          <a:bodyPr/>
          <a:lstStyle>
            <a:lvl1pPr>
              <a:defRPr/>
            </a:lvl1pPr>
          </a:lstStyle>
          <a:p>
            <a:fld id="{51BB813A-962A-4288-9322-07CA228DBE58}" type="slidenum">
              <a:rPr lang="es-ES" altLang="es-ES"/>
              <a:pPr/>
              <a:t>‹Nº›</a:t>
            </a:fld>
            <a:endParaRPr lang="es-ES" altLang="es-ES"/>
          </a:p>
        </p:txBody>
      </p:sp>
    </p:spTree>
    <p:extLst>
      <p:ext uri="{BB962C8B-B14F-4D97-AF65-F5344CB8AC3E}">
        <p14:creationId xmlns:p14="http://schemas.microsoft.com/office/powerpoint/2010/main" val="352846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7DF39E-FF42-4D9A-8171-CBAE09E851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64DDF1A-8380-47D5-B5E2-5489210A27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0471C00-40DD-4BAA-8583-E1D8C6FF4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9D1D8CE-B405-4608-B118-02EC6ED8A713}"/>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E874AA2F-AFAD-4CFA-9A9D-81193ECCB533}"/>
              </a:ext>
            </a:extLst>
          </p:cNvPr>
          <p:cNvSpPr>
            <a:spLocks noGrp="1"/>
          </p:cNvSpPr>
          <p:nvPr>
            <p:ph type="sldNum" idx="11"/>
          </p:nvPr>
        </p:nvSpPr>
        <p:spPr/>
        <p:txBody>
          <a:bodyPr/>
          <a:lstStyle>
            <a:lvl1pPr>
              <a:defRPr/>
            </a:lvl1pPr>
          </a:lstStyle>
          <a:p>
            <a:fld id="{0E1535D7-1A6B-40FF-ABB5-A6BEB24E13A1}" type="slidenum">
              <a:rPr lang="es-ES" altLang="es-ES"/>
              <a:pPr/>
              <a:t>‹Nº›</a:t>
            </a:fld>
            <a:endParaRPr lang="es-ES" altLang="es-ES"/>
          </a:p>
        </p:txBody>
      </p:sp>
    </p:spTree>
    <p:extLst>
      <p:ext uri="{BB962C8B-B14F-4D97-AF65-F5344CB8AC3E}">
        <p14:creationId xmlns:p14="http://schemas.microsoft.com/office/powerpoint/2010/main" val="101288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B7828-D707-4790-8D72-B07CB3C7B27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031816-01C3-4D5E-9141-9C8144579F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3EE2CB7-6E4C-4307-B7B8-812E611388E9}"/>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C6C4A86D-1836-4694-8C04-DFBC520A931E}"/>
              </a:ext>
            </a:extLst>
          </p:cNvPr>
          <p:cNvSpPr>
            <a:spLocks noGrp="1"/>
          </p:cNvSpPr>
          <p:nvPr>
            <p:ph type="sldNum" idx="11"/>
          </p:nvPr>
        </p:nvSpPr>
        <p:spPr/>
        <p:txBody>
          <a:bodyPr/>
          <a:lstStyle>
            <a:lvl1pPr>
              <a:defRPr/>
            </a:lvl1pPr>
          </a:lstStyle>
          <a:p>
            <a:fld id="{06A9AC9D-7A2A-4F98-BF6A-149BE73F2E69}" type="slidenum">
              <a:rPr lang="es-ES" altLang="es-ES"/>
              <a:pPr/>
              <a:t>‹Nº›</a:t>
            </a:fld>
            <a:endParaRPr lang="es-ES" altLang="es-ES"/>
          </a:p>
        </p:txBody>
      </p:sp>
    </p:spTree>
    <p:extLst>
      <p:ext uri="{BB962C8B-B14F-4D97-AF65-F5344CB8AC3E}">
        <p14:creationId xmlns:p14="http://schemas.microsoft.com/office/powerpoint/2010/main" val="41097530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8FA1DB-CC98-47FC-97E8-284077CEA6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391BB35-4EC7-43EF-B10B-77A017B7B3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C978B05-0B5D-4EB4-B427-229CA3878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FF9AB0B-0895-40AB-9BA0-285E094C8F25}"/>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C76B6E80-3C79-48B4-B2B9-AF6FF83527A9}"/>
              </a:ext>
            </a:extLst>
          </p:cNvPr>
          <p:cNvSpPr>
            <a:spLocks noGrp="1"/>
          </p:cNvSpPr>
          <p:nvPr>
            <p:ph type="sldNum" idx="11"/>
          </p:nvPr>
        </p:nvSpPr>
        <p:spPr/>
        <p:txBody>
          <a:bodyPr/>
          <a:lstStyle>
            <a:lvl1pPr>
              <a:defRPr/>
            </a:lvl1pPr>
          </a:lstStyle>
          <a:p>
            <a:fld id="{BDEFB6C1-577F-493B-AAA2-9BA50EC57893}" type="slidenum">
              <a:rPr lang="es-ES" altLang="es-ES"/>
              <a:pPr/>
              <a:t>‹Nº›</a:t>
            </a:fld>
            <a:endParaRPr lang="es-ES" altLang="es-ES"/>
          </a:p>
        </p:txBody>
      </p:sp>
    </p:spTree>
    <p:extLst>
      <p:ext uri="{BB962C8B-B14F-4D97-AF65-F5344CB8AC3E}">
        <p14:creationId xmlns:p14="http://schemas.microsoft.com/office/powerpoint/2010/main" val="136232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A84C5-395E-44C2-B11C-D19C675C0CF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067B663-2F02-4A51-8C9D-E1930B4B9A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231F49-A318-4B24-A10F-C1492F72AA71}"/>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F5B3C3F8-DFD6-4A61-A1E5-405E7B1AEF55}"/>
              </a:ext>
            </a:extLst>
          </p:cNvPr>
          <p:cNvSpPr>
            <a:spLocks noGrp="1"/>
          </p:cNvSpPr>
          <p:nvPr>
            <p:ph type="sldNum" idx="11"/>
          </p:nvPr>
        </p:nvSpPr>
        <p:spPr/>
        <p:txBody>
          <a:bodyPr/>
          <a:lstStyle>
            <a:lvl1pPr>
              <a:defRPr/>
            </a:lvl1pPr>
          </a:lstStyle>
          <a:p>
            <a:fld id="{C98BB270-E419-478A-9B0E-233722AA4185}" type="slidenum">
              <a:rPr lang="es-ES" altLang="es-ES"/>
              <a:pPr/>
              <a:t>‹Nº›</a:t>
            </a:fld>
            <a:endParaRPr lang="es-ES" altLang="es-ES"/>
          </a:p>
        </p:txBody>
      </p:sp>
    </p:spTree>
    <p:extLst>
      <p:ext uri="{BB962C8B-B14F-4D97-AF65-F5344CB8AC3E}">
        <p14:creationId xmlns:p14="http://schemas.microsoft.com/office/powerpoint/2010/main" val="1758375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26AECB9-15F7-47E6-A243-FD3BDF801103}"/>
              </a:ext>
            </a:extLst>
          </p:cNvPr>
          <p:cNvSpPr>
            <a:spLocks noGrp="1"/>
          </p:cNvSpPr>
          <p:nvPr>
            <p:ph type="title" orient="vert"/>
          </p:nvPr>
        </p:nvSpPr>
        <p:spPr>
          <a:xfrm>
            <a:off x="7699375" y="452438"/>
            <a:ext cx="2349500" cy="5794375"/>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A29DC95-C8B4-42F9-8F2E-1D4555F4EA70}"/>
              </a:ext>
            </a:extLst>
          </p:cNvPr>
          <p:cNvSpPr>
            <a:spLocks noGrp="1"/>
          </p:cNvSpPr>
          <p:nvPr>
            <p:ph type="body" orient="vert" idx="1"/>
          </p:nvPr>
        </p:nvSpPr>
        <p:spPr>
          <a:xfrm>
            <a:off x="646113" y="452438"/>
            <a:ext cx="6900862" cy="57943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50D2BE-18D4-47BE-B544-28B510977B86}"/>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5E2D9A13-BD27-4629-99EE-67A3F0F148D6}"/>
              </a:ext>
            </a:extLst>
          </p:cNvPr>
          <p:cNvSpPr>
            <a:spLocks noGrp="1"/>
          </p:cNvSpPr>
          <p:nvPr>
            <p:ph type="sldNum" idx="11"/>
          </p:nvPr>
        </p:nvSpPr>
        <p:spPr/>
        <p:txBody>
          <a:bodyPr/>
          <a:lstStyle>
            <a:lvl1pPr>
              <a:defRPr/>
            </a:lvl1pPr>
          </a:lstStyle>
          <a:p>
            <a:fld id="{24B01526-5A2C-42CB-A7F8-EE010C7FAB35}" type="slidenum">
              <a:rPr lang="es-ES" altLang="es-ES"/>
              <a:pPr/>
              <a:t>‹Nº›</a:t>
            </a:fld>
            <a:endParaRPr lang="es-ES" altLang="es-ES"/>
          </a:p>
        </p:txBody>
      </p:sp>
    </p:spTree>
    <p:extLst>
      <p:ext uri="{BB962C8B-B14F-4D97-AF65-F5344CB8AC3E}">
        <p14:creationId xmlns:p14="http://schemas.microsoft.com/office/powerpoint/2010/main" val="154557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66D423-54B3-4E45-A489-42AF2BA1BC41}"/>
              </a:ext>
            </a:extLst>
          </p:cNvPr>
          <p:cNvSpPr>
            <a:spLocks noGrp="1"/>
          </p:cNvSpPr>
          <p:nvPr>
            <p:ph type="title"/>
          </p:nvPr>
        </p:nvSpPr>
        <p:spPr>
          <a:xfrm>
            <a:off x="831850" y="1709738"/>
            <a:ext cx="10515600" cy="2852737"/>
          </a:xfrm>
        </p:spPr>
        <p:txBody>
          <a:bodyPr/>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9ACC67-58C1-4E0F-A60E-56C2DB90DAF6}"/>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EA50053-620F-4353-948D-A01A89E3D7E7}"/>
              </a:ext>
            </a:extLst>
          </p:cNvPr>
          <p:cNvSpPr>
            <a:spLocks noGrp="1"/>
          </p:cNvSpPr>
          <p:nvPr>
            <p:ph type="dt" idx="10"/>
          </p:nvPr>
        </p:nvSpPr>
        <p:spPr/>
        <p:txBody>
          <a:bodyPr/>
          <a:lstStyle>
            <a:lvl1pPr>
              <a:defRPr/>
            </a:lvl1pPr>
          </a:lstStyle>
          <a:p>
            <a:r>
              <a:rPr lang="es-ES" altLang="es-ES"/>
              <a:t>5/08/20</a:t>
            </a:r>
          </a:p>
        </p:txBody>
      </p:sp>
      <p:sp>
        <p:nvSpPr>
          <p:cNvPr id="5" name="Marcador de número de diapositiva 4">
            <a:extLst>
              <a:ext uri="{FF2B5EF4-FFF2-40B4-BE49-F238E27FC236}">
                <a16:creationId xmlns:a16="http://schemas.microsoft.com/office/drawing/2014/main" id="{E8CF96DC-48C9-407E-98E7-28DD23820188}"/>
              </a:ext>
            </a:extLst>
          </p:cNvPr>
          <p:cNvSpPr>
            <a:spLocks noGrp="1"/>
          </p:cNvSpPr>
          <p:nvPr>
            <p:ph type="sldNum" idx="11"/>
          </p:nvPr>
        </p:nvSpPr>
        <p:spPr/>
        <p:txBody>
          <a:bodyPr/>
          <a:lstStyle>
            <a:lvl1pPr>
              <a:defRPr/>
            </a:lvl1pPr>
          </a:lstStyle>
          <a:p>
            <a:fld id="{3ED557EE-854C-4FAB-B472-795ADD95A707}" type="slidenum">
              <a:rPr lang="es-ES" altLang="es-ES"/>
              <a:pPr/>
              <a:t>‹Nº›</a:t>
            </a:fld>
            <a:endParaRPr lang="es-ES" altLang="es-ES"/>
          </a:p>
        </p:txBody>
      </p:sp>
    </p:spTree>
    <p:extLst>
      <p:ext uri="{BB962C8B-B14F-4D97-AF65-F5344CB8AC3E}">
        <p14:creationId xmlns:p14="http://schemas.microsoft.com/office/powerpoint/2010/main" val="159178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9E3DA-C3C9-4C16-88A2-AAE36E6175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082117-9CEA-407A-8617-682F6F943F75}"/>
              </a:ext>
            </a:extLst>
          </p:cNvPr>
          <p:cNvSpPr>
            <a:spLocks noGrp="1"/>
          </p:cNvSpPr>
          <p:nvPr>
            <p:ph sz="half" idx="1"/>
          </p:nvPr>
        </p:nvSpPr>
        <p:spPr>
          <a:xfrm>
            <a:off x="609600" y="1604963"/>
            <a:ext cx="5408613"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4EA923-4A6E-4FA6-9275-71F1EEE6A67C}"/>
              </a:ext>
            </a:extLst>
          </p:cNvPr>
          <p:cNvSpPr>
            <a:spLocks noGrp="1"/>
          </p:cNvSpPr>
          <p:nvPr>
            <p:ph sz="half" idx="2"/>
          </p:nvPr>
        </p:nvSpPr>
        <p:spPr>
          <a:xfrm>
            <a:off x="6170613" y="1604963"/>
            <a:ext cx="5410200"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7C67B10-489F-4CB8-AECF-654C125A7B4F}"/>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0F48374E-34BA-4AB9-8758-9FB7FBBEE1F9}"/>
              </a:ext>
            </a:extLst>
          </p:cNvPr>
          <p:cNvSpPr>
            <a:spLocks noGrp="1"/>
          </p:cNvSpPr>
          <p:nvPr>
            <p:ph type="sldNum" idx="11"/>
          </p:nvPr>
        </p:nvSpPr>
        <p:spPr/>
        <p:txBody>
          <a:bodyPr/>
          <a:lstStyle>
            <a:lvl1pPr>
              <a:defRPr/>
            </a:lvl1pPr>
          </a:lstStyle>
          <a:p>
            <a:fld id="{2BF1B35E-BA57-4A65-A340-96331E24D51C}" type="slidenum">
              <a:rPr lang="es-ES" altLang="es-ES"/>
              <a:pPr/>
              <a:t>‹Nº›</a:t>
            </a:fld>
            <a:endParaRPr lang="es-ES" altLang="es-ES"/>
          </a:p>
        </p:txBody>
      </p:sp>
    </p:spTree>
    <p:extLst>
      <p:ext uri="{BB962C8B-B14F-4D97-AF65-F5344CB8AC3E}">
        <p14:creationId xmlns:p14="http://schemas.microsoft.com/office/powerpoint/2010/main" val="1625492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9DCF1-2D4D-40F2-839E-A4116C5F574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9723BA-03B6-4978-A7A5-0C3679B4C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0A79E2F-3084-4A92-A605-34A63F45AF9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6533CC9-7376-4486-AF54-A6B10B7A5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4DB302D-8101-421C-84DD-CB507D62FD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BEBDC15-4CFB-42CB-ABFE-169A50E21028}"/>
              </a:ext>
            </a:extLst>
          </p:cNvPr>
          <p:cNvSpPr>
            <a:spLocks noGrp="1"/>
          </p:cNvSpPr>
          <p:nvPr>
            <p:ph type="dt" idx="10"/>
          </p:nvPr>
        </p:nvSpPr>
        <p:spPr/>
        <p:txBody>
          <a:bodyPr/>
          <a:lstStyle>
            <a:lvl1pPr>
              <a:defRPr/>
            </a:lvl1pPr>
          </a:lstStyle>
          <a:p>
            <a:r>
              <a:rPr lang="es-ES" altLang="es-ES"/>
              <a:t>5/08/20</a:t>
            </a:r>
          </a:p>
        </p:txBody>
      </p:sp>
      <p:sp>
        <p:nvSpPr>
          <p:cNvPr id="8" name="Marcador de número de diapositiva 7">
            <a:extLst>
              <a:ext uri="{FF2B5EF4-FFF2-40B4-BE49-F238E27FC236}">
                <a16:creationId xmlns:a16="http://schemas.microsoft.com/office/drawing/2014/main" id="{9D1189F4-9D23-41F9-988D-A9BBF79C9679}"/>
              </a:ext>
            </a:extLst>
          </p:cNvPr>
          <p:cNvSpPr>
            <a:spLocks noGrp="1"/>
          </p:cNvSpPr>
          <p:nvPr>
            <p:ph type="sldNum" idx="11"/>
          </p:nvPr>
        </p:nvSpPr>
        <p:spPr/>
        <p:txBody>
          <a:bodyPr/>
          <a:lstStyle>
            <a:lvl1pPr>
              <a:defRPr/>
            </a:lvl1pPr>
          </a:lstStyle>
          <a:p>
            <a:fld id="{1234D9E7-E032-48C2-B775-22D4B5DFF7A4}" type="slidenum">
              <a:rPr lang="es-ES" altLang="es-ES"/>
              <a:pPr/>
              <a:t>‹Nº›</a:t>
            </a:fld>
            <a:endParaRPr lang="es-ES" altLang="es-ES"/>
          </a:p>
        </p:txBody>
      </p:sp>
    </p:spTree>
    <p:extLst>
      <p:ext uri="{BB962C8B-B14F-4D97-AF65-F5344CB8AC3E}">
        <p14:creationId xmlns:p14="http://schemas.microsoft.com/office/powerpoint/2010/main" val="2872513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B8159C-037A-4196-BC2B-548DF37F229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FB5B69-2418-4442-9A9C-52AB9BE4C4C6}"/>
              </a:ext>
            </a:extLst>
          </p:cNvPr>
          <p:cNvSpPr>
            <a:spLocks noGrp="1"/>
          </p:cNvSpPr>
          <p:nvPr>
            <p:ph type="dt" idx="10"/>
          </p:nvPr>
        </p:nvSpPr>
        <p:spPr/>
        <p:txBody>
          <a:bodyPr/>
          <a:lstStyle>
            <a:lvl1pPr>
              <a:defRPr/>
            </a:lvl1pPr>
          </a:lstStyle>
          <a:p>
            <a:r>
              <a:rPr lang="es-ES" altLang="es-ES"/>
              <a:t>5/08/20</a:t>
            </a:r>
          </a:p>
        </p:txBody>
      </p:sp>
      <p:sp>
        <p:nvSpPr>
          <p:cNvPr id="4" name="Marcador de número de diapositiva 3">
            <a:extLst>
              <a:ext uri="{FF2B5EF4-FFF2-40B4-BE49-F238E27FC236}">
                <a16:creationId xmlns:a16="http://schemas.microsoft.com/office/drawing/2014/main" id="{D9A9778B-143E-4B6A-A9C0-C17AAFF30741}"/>
              </a:ext>
            </a:extLst>
          </p:cNvPr>
          <p:cNvSpPr>
            <a:spLocks noGrp="1"/>
          </p:cNvSpPr>
          <p:nvPr>
            <p:ph type="sldNum" idx="11"/>
          </p:nvPr>
        </p:nvSpPr>
        <p:spPr/>
        <p:txBody>
          <a:bodyPr/>
          <a:lstStyle>
            <a:lvl1pPr>
              <a:defRPr/>
            </a:lvl1pPr>
          </a:lstStyle>
          <a:p>
            <a:fld id="{189C51E7-CDBC-4553-B0EB-8465D071C9C2}" type="slidenum">
              <a:rPr lang="es-ES" altLang="es-ES"/>
              <a:pPr/>
              <a:t>‹Nº›</a:t>
            </a:fld>
            <a:endParaRPr lang="es-ES" altLang="es-ES"/>
          </a:p>
        </p:txBody>
      </p:sp>
    </p:spTree>
    <p:extLst>
      <p:ext uri="{BB962C8B-B14F-4D97-AF65-F5344CB8AC3E}">
        <p14:creationId xmlns:p14="http://schemas.microsoft.com/office/powerpoint/2010/main" val="33677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C40681-FE35-4007-8FF6-CC2EA1085621}"/>
              </a:ext>
            </a:extLst>
          </p:cNvPr>
          <p:cNvSpPr>
            <a:spLocks noGrp="1"/>
          </p:cNvSpPr>
          <p:nvPr>
            <p:ph type="dt" idx="10"/>
          </p:nvPr>
        </p:nvSpPr>
        <p:spPr/>
        <p:txBody>
          <a:bodyPr/>
          <a:lstStyle>
            <a:lvl1pPr>
              <a:defRPr/>
            </a:lvl1pPr>
          </a:lstStyle>
          <a:p>
            <a:r>
              <a:rPr lang="es-ES" altLang="es-ES"/>
              <a:t>5/08/20</a:t>
            </a:r>
          </a:p>
        </p:txBody>
      </p:sp>
      <p:sp>
        <p:nvSpPr>
          <p:cNvPr id="3" name="Marcador de número de diapositiva 2">
            <a:extLst>
              <a:ext uri="{FF2B5EF4-FFF2-40B4-BE49-F238E27FC236}">
                <a16:creationId xmlns:a16="http://schemas.microsoft.com/office/drawing/2014/main" id="{7FD29E4B-5467-4FB3-845B-402C00E84AB6}"/>
              </a:ext>
            </a:extLst>
          </p:cNvPr>
          <p:cNvSpPr>
            <a:spLocks noGrp="1"/>
          </p:cNvSpPr>
          <p:nvPr>
            <p:ph type="sldNum" idx="11"/>
          </p:nvPr>
        </p:nvSpPr>
        <p:spPr/>
        <p:txBody>
          <a:bodyPr/>
          <a:lstStyle>
            <a:lvl1pPr>
              <a:defRPr/>
            </a:lvl1pPr>
          </a:lstStyle>
          <a:p>
            <a:fld id="{1544D7A7-6537-433C-AA72-29A9B5FC59C2}" type="slidenum">
              <a:rPr lang="es-ES" altLang="es-ES"/>
              <a:pPr/>
              <a:t>‹Nº›</a:t>
            </a:fld>
            <a:endParaRPr lang="es-ES" altLang="es-ES"/>
          </a:p>
        </p:txBody>
      </p:sp>
    </p:spTree>
    <p:extLst>
      <p:ext uri="{BB962C8B-B14F-4D97-AF65-F5344CB8AC3E}">
        <p14:creationId xmlns:p14="http://schemas.microsoft.com/office/powerpoint/2010/main" val="2615438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05DAA-F74C-486A-8B07-90EACD8B9BE3}"/>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2F82229-1C0E-4FE3-B5ED-606D494F50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8838348-22B6-459F-AFA5-36B57CD22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DE7D35-8ADB-415B-AC56-6994FE3E7B1F}"/>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3305ABF3-0669-46DF-8082-E5F4182C29FC}"/>
              </a:ext>
            </a:extLst>
          </p:cNvPr>
          <p:cNvSpPr>
            <a:spLocks noGrp="1"/>
          </p:cNvSpPr>
          <p:nvPr>
            <p:ph type="sldNum" idx="11"/>
          </p:nvPr>
        </p:nvSpPr>
        <p:spPr/>
        <p:txBody>
          <a:bodyPr/>
          <a:lstStyle>
            <a:lvl1pPr>
              <a:defRPr/>
            </a:lvl1pPr>
          </a:lstStyle>
          <a:p>
            <a:fld id="{69BB0AD5-3935-473E-B49C-38702AB96F55}" type="slidenum">
              <a:rPr lang="es-ES" altLang="es-ES"/>
              <a:pPr/>
              <a:t>‹Nº›</a:t>
            </a:fld>
            <a:endParaRPr lang="es-ES" altLang="es-ES"/>
          </a:p>
        </p:txBody>
      </p:sp>
    </p:spTree>
    <p:extLst>
      <p:ext uri="{BB962C8B-B14F-4D97-AF65-F5344CB8AC3E}">
        <p14:creationId xmlns:p14="http://schemas.microsoft.com/office/powerpoint/2010/main" val="9153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1D1BF-2A6B-457C-999B-32E3A2FD83A8}"/>
              </a:ext>
            </a:extLst>
          </p:cNvPr>
          <p:cNvSpPr>
            <a:spLocks noGrp="1"/>
          </p:cNvSpPr>
          <p:nvPr>
            <p:ph type="title"/>
          </p:nvPr>
        </p:nvSpPr>
        <p:spPr>
          <a:xfrm>
            <a:off x="839788" y="457200"/>
            <a:ext cx="3932237" cy="1600200"/>
          </a:xfrm>
        </p:spPr>
        <p:txBody>
          <a:bodyPr/>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CBF6017-8C26-42B5-B3E8-C1B3FA865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29A5A24-2CC3-41AE-87AE-42521A0422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1A6F49-5AF6-45BD-B287-65335ED1251D}"/>
              </a:ext>
            </a:extLst>
          </p:cNvPr>
          <p:cNvSpPr>
            <a:spLocks noGrp="1"/>
          </p:cNvSpPr>
          <p:nvPr>
            <p:ph type="dt" idx="10"/>
          </p:nvPr>
        </p:nvSpPr>
        <p:spPr/>
        <p:txBody>
          <a:bodyPr/>
          <a:lstStyle>
            <a:lvl1pPr>
              <a:defRPr/>
            </a:lvl1pPr>
          </a:lstStyle>
          <a:p>
            <a:r>
              <a:rPr lang="es-ES" altLang="es-ES"/>
              <a:t>5/08/20</a:t>
            </a:r>
          </a:p>
        </p:txBody>
      </p:sp>
      <p:sp>
        <p:nvSpPr>
          <p:cNvPr id="6" name="Marcador de número de diapositiva 5">
            <a:extLst>
              <a:ext uri="{FF2B5EF4-FFF2-40B4-BE49-F238E27FC236}">
                <a16:creationId xmlns:a16="http://schemas.microsoft.com/office/drawing/2014/main" id="{35F26AA4-4239-4B8D-9AFD-3499F9FB974C}"/>
              </a:ext>
            </a:extLst>
          </p:cNvPr>
          <p:cNvSpPr>
            <a:spLocks noGrp="1"/>
          </p:cNvSpPr>
          <p:nvPr>
            <p:ph type="sldNum" idx="11"/>
          </p:nvPr>
        </p:nvSpPr>
        <p:spPr/>
        <p:txBody>
          <a:bodyPr/>
          <a:lstStyle>
            <a:lvl1pPr>
              <a:defRPr/>
            </a:lvl1pPr>
          </a:lstStyle>
          <a:p>
            <a:fld id="{7085C756-DD19-43EF-938D-B2554BBC6577}" type="slidenum">
              <a:rPr lang="es-ES" altLang="es-ES"/>
              <a:pPr/>
              <a:t>‹Nº›</a:t>
            </a:fld>
            <a:endParaRPr lang="es-ES" altLang="es-ES"/>
          </a:p>
        </p:txBody>
      </p:sp>
    </p:spTree>
    <p:extLst>
      <p:ext uri="{BB962C8B-B14F-4D97-AF65-F5344CB8AC3E}">
        <p14:creationId xmlns:p14="http://schemas.microsoft.com/office/powerpoint/2010/main" val="71370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7DF5CCA8-FA40-4F18-AF44-62251204153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l="3609"/>
          <a:stretch>
            <a:fillRect/>
          </a:stretch>
        </p:blipFill>
        <p:spPr bwMode="auto">
          <a:xfrm>
            <a:off x="0" y="2670175"/>
            <a:ext cx="4037013" cy="4187825"/>
          </a:xfrm>
          <a:prstGeom prst="rect">
            <a:avLst/>
          </a:prstGeom>
          <a:noFill/>
          <a:ln>
            <a:noFill/>
          </a:ln>
          <a:effectLst/>
          <a:extLst>
            <a:ext uri="{909E8E84-426E-40DD-AFC4-6F175D3DCCD1}">
              <a14:hiddenFill xmlns:a14="http://schemas.microsoft.com/office/drawing/2010/main">
                <a:blipFill dpi="0" rotWithShape="0">
                  <a:blip/>
                  <a:srcRect l="36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a:extLst>
              <a:ext uri="{FF2B5EF4-FFF2-40B4-BE49-F238E27FC236}">
                <a16:creationId xmlns:a16="http://schemas.microsoft.com/office/drawing/2014/main" id="{E469CF4E-15D9-4A6D-B9F0-FF7DCBF5C8E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l="35631"/>
          <a:stretch>
            <a:fillRect/>
          </a:stretch>
        </p:blipFill>
        <p:spPr bwMode="auto">
          <a:xfrm>
            <a:off x="0" y="2892425"/>
            <a:ext cx="1522413" cy="2365375"/>
          </a:xfrm>
          <a:prstGeom prst="rect">
            <a:avLst/>
          </a:prstGeom>
          <a:noFill/>
          <a:ln>
            <a:noFill/>
          </a:ln>
          <a:effectLst/>
          <a:extLst>
            <a:ext uri="{909E8E84-426E-40DD-AFC4-6F175D3DCCD1}">
              <a14:hiddenFill xmlns:a14="http://schemas.microsoft.com/office/drawing/2010/main">
                <a:blipFill dpi="0" rotWithShape="0">
                  <a:blip/>
                  <a:srcRect l="356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Oval 3">
            <a:extLst>
              <a:ext uri="{FF2B5EF4-FFF2-40B4-BE49-F238E27FC236}">
                <a16:creationId xmlns:a16="http://schemas.microsoft.com/office/drawing/2014/main" id="{B5F01789-EAFB-45C0-B4E0-377AC0C072AB}"/>
              </a:ext>
            </a:extLst>
          </p:cNvPr>
          <p:cNvSpPr>
            <a:spLocks noChangeArrowheads="1"/>
          </p:cNvSpPr>
          <p:nvPr/>
        </p:nvSpPr>
        <p:spPr bwMode="auto">
          <a:xfrm>
            <a:off x="8609013" y="1676400"/>
            <a:ext cx="2819400" cy="2819400"/>
          </a:xfrm>
          <a:prstGeom prst="ellipse">
            <a:avLst/>
          </a:prstGeom>
          <a:gradFill rotWithShape="0">
            <a:gsLst>
              <a:gs pos="0">
                <a:srgbClr val="7AC4F0"/>
              </a:gs>
              <a:gs pos="100000">
                <a:srgbClr val="7AC4F0"/>
              </a:gs>
            </a:gsLst>
            <a:path path="shape">
              <a:fillToRect l="50000" t="50000" r="50000" b="50000"/>
            </a:path>
          </a:gradFill>
          <a:ln>
            <a:noFill/>
          </a:ln>
          <a:effectLst/>
          <a:extLs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pic>
        <p:nvPicPr>
          <p:cNvPr id="1028" name="Picture 4">
            <a:extLst>
              <a:ext uri="{FF2B5EF4-FFF2-40B4-BE49-F238E27FC236}">
                <a16:creationId xmlns:a16="http://schemas.microsoft.com/office/drawing/2014/main" id="{1E850A69-90CC-4B86-8B99-E52152209AA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t="28812"/>
          <a:stretch>
            <a:fillRect/>
          </a:stretch>
        </p:blipFill>
        <p:spPr bwMode="auto">
          <a:xfrm>
            <a:off x="7999413" y="0"/>
            <a:ext cx="1603375" cy="1141413"/>
          </a:xfrm>
          <a:prstGeom prst="rect">
            <a:avLst/>
          </a:prstGeom>
          <a:noFill/>
          <a:ln>
            <a:noFill/>
          </a:ln>
          <a:effectLst/>
          <a:extLst>
            <a:ext uri="{909E8E84-426E-40DD-AFC4-6F175D3DCCD1}">
              <a14:hiddenFill xmlns:a14="http://schemas.microsoft.com/office/drawing/2010/main">
                <a:blipFill dpi="0" rotWithShape="0">
                  <a:blip/>
                  <a:srcRect t="288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9" name="Picture 5">
            <a:extLst>
              <a:ext uri="{FF2B5EF4-FFF2-40B4-BE49-F238E27FC236}">
                <a16:creationId xmlns:a16="http://schemas.microsoft.com/office/drawing/2014/main" id="{13A3C3B6-A79F-404B-8C6F-A7F595126DDB}"/>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b="23296"/>
          <a:stretch>
            <a:fillRect/>
          </a:stretch>
        </p:blipFill>
        <p:spPr bwMode="auto">
          <a:xfrm>
            <a:off x="8609013" y="6096000"/>
            <a:ext cx="993775" cy="762000"/>
          </a:xfrm>
          <a:prstGeom prst="rect">
            <a:avLst/>
          </a:prstGeom>
          <a:noFill/>
          <a:ln>
            <a:noFill/>
          </a:ln>
          <a:effectLst/>
          <a:extLst>
            <a:ext uri="{909E8E84-426E-40DD-AFC4-6F175D3DCCD1}">
              <a14:hiddenFill xmlns:a14="http://schemas.microsoft.com/office/drawing/2010/main">
                <a:blipFill dpi="0" rotWithShape="0">
                  <a:blip/>
                  <a:srcRect b="2329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0" name="Rectangle 6">
            <a:extLst>
              <a:ext uri="{FF2B5EF4-FFF2-40B4-BE49-F238E27FC236}">
                <a16:creationId xmlns:a16="http://schemas.microsoft.com/office/drawing/2014/main" id="{34ECDFAE-8ECA-4AB5-BA66-DC8285C814C2}"/>
              </a:ext>
            </a:extLst>
          </p:cNvPr>
          <p:cNvSpPr>
            <a:spLocks noChangeArrowheads="1"/>
          </p:cNvSpPr>
          <p:nvPr/>
        </p:nvSpPr>
        <p:spPr bwMode="auto">
          <a:xfrm>
            <a:off x="10437813" y="0"/>
            <a:ext cx="685800" cy="1143000"/>
          </a:xfrm>
          <a:prstGeom prst="rect">
            <a:avLst/>
          </a:prstGeom>
          <a:solidFill>
            <a:srgbClr val="ACD433"/>
          </a:solidFill>
          <a:ln>
            <a:noFill/>
          </a:ln>
          <a:effectLst/>
          <a:extLs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031" name="Rectangle 7">
            <a:extLst>
              <a:ext uri="{FF2B5EF4-FFF2-40B4-BE49-F238E27FC236}">
                <a16:creationId xmlns:a16="http://schemas.microsoft.com/office/drawing/2014/main" id="{FA4BBC5C-749C-4680-82C0-E5BDD0FB7B71}"/>
              </a:ext>
            </a:extLst>
          </p:cNvPr>
          <p:cNvSpPr>
            <a:spLocks noGrp="1" noChangeArrowheads="1"/>
          </p:cNvSpPr>
          <p:nvPr>
            <p:ph type="title"/>
          </p:nvPr>
        </p:nvSpPr>
        <p:spPr bwMode="auto">
          <a:xfrm>
            <a:off x="1154113" y="1447800"/>
            <a:ext cx="8823325" cy="332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s-ES"/>
              <a:t>Pulse para editar el formato del texto de títuloHaga clic para modificar el estilo de título del patrón</a:t>
            </a:r>
          </a:p>
        </p:txBody>
      </p:sp>
      <p:sp>
        <p:nvSpPr>
          <p:cNvPr id="1032" name="Rectangle 8">
            <a:extLst>
              <a:ext uri="{FF2B5EF4-FFF2-40B4-BE49-F238E27FC236}">
                <a16:creationId xmlns:a16="http://schemas.microsoft.com/office/drawing/2014/main" id="{F4B5EAD7-684B-4F46-97B6-AF7FAA2BB3C6}"/>
              </a:ext>
            </a:extLst>
          </p:cNvPr>
          <p:cNvSpPr>
            <a:spLocks noGrp="1" noChangeArrowheads="1"/>
          </p:cNvSpPr>
          <p:nvPr>
            <p:ph type="dt"/>
          </p:nvPr>
        </p:nvSpPr>
        <p:spPr bwMode="auto">
          <a:xfrm>
            <a:off x="10802938" y="1447800"/>
            <a:ext cx="9890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Lst>
              <a:defRPr>
                <a:solidFill>
                  <a:srgbClr val="FFFFFF"/>
                </a:solidFill>
                <a:latin typeface="+mn-lt"/>
                <a:cs typeface="Lucida Sans Unicode" panose="020B0602030504020204" pitchFamily="34" charset="0"/>
              </a:defRPr>
            </a:lvl1pPr>
          </a:lstStyle>
          <a:p>
            <a:r>
              <a:rPr lang="es-ES" altLang="es-ES"/>
              <a:t>5/08/20</a:t>
            </a:r>
          </a:p>
        </p:txBody>
      </p:sp>
      <p:sp>
        <p:nvSpPr>
          <p:cNvPr id="1033" name="Text Box 9">
            <a:extLst>
              <a:ext uri="{FF2B5EF4-FFF2-40B4-BE49-F238E27FC236}">
                <a16:creationId xmlns:a16="http://schemas.microsoft.com/office/drawing/2014/main" id="{26FCF1DE-F5BA-4B1C-99B7-5EECD4A589B7}"/>
              </a:ext>
            </a:extLst>
          </p:cNvPr>
          <p:cNvSpPr txBox="1">
            <a:spLocks noChangeArrowheads="1"/>
          </p:cNvSpPr>
          <p:nvPr/>
        </p:nvSpPr>
        <p:spPr bwMode="auto">
          <a:xfrm rot="5400000">
            <a:off x="8954293" y="3225007"/>
            <a:ext cx="38592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1034" name="Rectangle 10">
            <a:extLst>
              <a:ext uri="{FF2B5EF4-FFF2-40B4-BE49-F238E27FC236}">
                <a16:creationId xmlns:a16="http://schemas.microsoft.com/office/drawing/2014/main" id="{962DC96E-8136-4C2D-B884-5DEA102C6982}"/>
              </a:ext>
            </a:extLst>
          </p:cNvPr>
          <p:cNvSpPr>
            <a:spLocks noGrp="1" noChangeArrowheads="1"/>
          </p:cNvSpPr>
          <p:nvPr>
            <p:ph type="sldNum"/>
          </p:nvPr>
        </p:nvSpPr>
        <p:spPr bwMode="auto">
          <a:xfrm>
            <a:off x="10352088" y="295275"/>
            <a:ext cx="836612"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Lst>
              <a:defRPr>
                <a:solidFill>
                  <a:srgbClr val="FFFFFF"/>
                </a:solidFill>
                <a:latin typeface="+mn-lt"/>
                <a:cs typeface="Lucida Sans Unicode" panose="020B0602030504020204" pitchFamily="34" charset="0"/>
              </a:defRPr>
            </a:lvl1pPr>
          </a:lstStyle>
          <a:p>
            <a:fld id="{287811A2-B4D1-4082-80F8-566B02018827}" type="slidenum">
              <a:rPr lang="es-ES" altLang="es-ES"/>
              <a:pPr/>
              <a:t>‹Nº›</a:t>
            </a:fld>
            <a:endParaRPr lang="es-ES" altLang="es-ES"/>
          </a:p>
        </p:txBody>
      </p:sp>
      <p:sp>
        <p:nvSpPr>
          <p:cNvPr id="1035" name="Rectangle 11">
            <a:extLst>
              <a:ext uri="{FF2B5EF4-FFF2-40B4-BE49-F238E27FC236}">
                <a16:creationId xmlns:a16="http://schemas.microsoft.com/office/drawing/2014/main" id="{2CCEE091-5A38-4CF3-B315-E7AC6B498AFF}"/>
              </a:ext>
            </a:extLst>
          </p:cNvPr>
          <p:cNvSpPr>
            <a:spLocks noGrp="1" noChangeArrowheads="1"/>
          </p:cNvSpPr>
          <p:nvPr>
            <p:ph type="body" idx="1"/>
          </p:nvPr>
        </p:nvSpPr>
        <p:spPr bwMode="auto">
          <a:xfrm>
            <a:off x="609600" y="1604963"/>
            <a:ext cx="109712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20" rIns="0" bIns="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4"/>
            <a:r>
              <a:rPr lang="en-GB" altLang="es-ES"/>
              <a:t>Noveno nivel del esquema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p:txStyles>
    <p:titleStyle>
      <a:lvl1pPr algn="l" defTabSz="449263" rtl="0" fontAlgn="base">
        <a:lnSpc>
          <a:spcPct val="99000"/>
        </a:lnSpc>
        <a:spcBef>
          <a:spcPct val="0"/>
        </a:spcBef>
        <a:spcAft>
          <a:spcPct val="0"/>
        </a:spcAft>
        <a:buClr>
          <a:srgbClr val="000000"/>
        </a:buClr>
        <a:buSzPct val="100000"/>
        <a:buFont typeface="Times New Roman" panose="02020603050405020304" pitchFamily="18" charset="0"/>
        <a:defRPr kern="1200">
          <a:solidFill>
            <a:srgbClr val="FFFFFF"/>
          </a:solidFill>
          <a:latin typeface="+mj-lt"/>
          <a:ea typeface="+mj-ea"/>
          <a:cs typeface="+mj-cs"/>
        </a:defRPr>
      </a:lvl1pPr>
      <a:lvl2pPr marL="742950" indent="-28575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2pPr>
      <a:lvl3pPr marL="11430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3pPr>
      <a:lvl4pPr marL="16002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4pPr>
      <a:lvl5pPr marL="20574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5pPr>
      <a:lvl6pPr marL="25146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6pPr>
      <a:lvl7pPr marL="29718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7pPr>
      <a:lvl8pPr marL="34290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8pPr>
      <a:lvl9pPr marL="38862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9pPr>
    </p:titleStyle>
    <p:bodyStyle>
      <a:lvl1pPr marL="342900" indent="-342900" algn="l" defTabSz="449263" rtl="0" fontAlgn="base">
        <a:lnSpc>
          <a:spcPct val="99000"/>
        </a:lnSpc>
        <a:spcBef>
          <a:spcPct val="0"/>
        </a:spcBef>
        <a:spcAft>
          <a:spcPts val="1425"/>
        </a:spcAft>
        <a:buClr>
          <a:srgbClr val="000000"/>
        </a:buClr>
        <a:buSzPct val="100000"/>
        <a:buFont typeface="Times New Roman" panose="02020603050405020304" pitchFamily="18" charset="0"/>
        <a:defRPr sz="2000" kern="1200">
          <a:solidFill>
            <a:srgbClr val="FFFFFF"/>
          </a:solidFill>
          <a:latin typeface="+mn-lt"/>
          <a:ea typeface="+mn-ea"/>
          <a:cs typeface="+mn-cs"/>
        </a:defRPr>
      </a:lvl1pPr>
      <a:lvl2pPr marL="742950" indent="-285750" algn="l" defTabSz="449263" rtl="0" fontAlgn="base">
        <a:lnSpc>
          <a:spcPct val="99000"/>
        </a:lnSpc>
        <a:spcBef>
          <a:spcPct val="0"/>
        </a:spcBef>
        <a:spcAft>
          <a:spcPts val="1138"/>
        </a:spcAft>
        <a:buClr>
          <a:srgbClr val="000000"/>
        </a:buClr>
        <a:buSzPct val="100000"/>
        <a:buFont typeface="Times New Roman" panose="02020603050405020304" pitchFamily="18" charset="0"/>
        <a:defRPr sz="1600" kern="1200">
          <a:solidFill>
            <a:srgbClr val="FFFFFF"/>
          </a:solidFill>
          <a:latin typeface="+mn-lt"/>
          <a:ea typeface="+mn-ea"/>
          <a:cs typeface="+mn-cs"/>
        </a:defRPr>
      </a:lvl2pPr>
      <a:lvl3pPr marL="1143000" indent="-228600" algn="l" defTabSz="449263" rtl="0" fontAlgn="base">
        <a:lnSpc>
          <a:spcPct val="99000"/>
        </a:lnSpc>
        <a:spcBef>
          <a:spcPct val="0"/>
        </a:spcBef>
        <a:spcAft>
          <a:spcPts val="850"/>
        </a:spcAft>
        <a:buClr>
          <a:srgbClr val="000000"/>
        </a:buClr>
        <a:buSzPct val="100000"/>
        <a:buFont typeface="Times New Roman" panose="02020603050405020304" pitchFamily="18" charset="0"/>
        <a:defRPr sz="1400" kern="1200">
          <a:solidFill>
            <a:srgbClr val="FFFFFF"/>
          </a:solidFill>
          <a:latin typeface="+mn-lt"/>
          <a:ea typeface="+mn-ea"/>
          <a:cs typeface="+mn-cs"/>
        </a:defRPr>
      </a:lvl3pPr>
      <a:lvl4pPr marL="1600200" indent="-228600" algn="l" defTabSz="449263" rtl="0" fontAlgn="base">
        <a:lnSpc>
          <a:spcPct val="99000"/>
        </a:lnSpc>
        <a:spcBef>
          <a:spcPct val="0"/>
        </a:spcBef>
        <a:spcAft>
          <a:spcPts val="575"/>
        </a:spcAft>
        <a:buClr>
          <a:srgbClr val="000000"/>
        </a:buClr>
        <a:buSzPct val="100000"/>
        <a:buFont typeface="Times New Roman" panose="02020603050405020304" pitchFamily="18" charset="0"/>
        <a:defRPr sz="1400" kern="1200">
          <a:solidFill>
            <a:srgbClr val="FFFFFF"/>
          </a:solidFill>
          <a:latin typeface="+mn-lt"/>
          <a:ea typeface="+mn-ea"/>
          <a:cs typeface="+mn-cs"/>
        </a:defRPr>
      </a:lvl4pPr>
      <a:lvl5pPr marL="2057400" indent="-228600" algn="l" defTabSz="449263" rtl="0" fontAlgn="base">
        <a:lnSpc>
          <a:spcPct val="99000"/>
        </a:lnSpc>
        <a:spcBef>
          <a:spcPct val="0"/>
        </a:spcBef>
        <a:spcAft>
          <a:spcPts val="288"/>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7CAB8A21-545A-40A9-B6CA-F78DECB726D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l="3609"/>
          <a:stretch>
            <a:fillRect/>
          </a:stretch>
        </p:blipFill>
        <p:spPr bwMode="auto">
          <a:xfrm>
            <a:off x="0" y="2670175"/>
            <a:ext cx="4037013" cy="4187825"/>
          </a:xfrm>
          <a:prstGeom prst="rect">
            <a:avLst/>
          </a:prstGeom>
          <a:noFill/>
          <a:ln>
            <a:noFill/>
          </a:ln>
          <a:effectLst/>
          <a:extLst>
            <a:ext uri="{909E8E84-426E-40DD-AFC4-6F175D3DCCD1}">
              <a14:hiddenFill xmlns:a14="http://schemas.microsoft.com/office/drawing/2010/main">
                <a:blipFill dpi="0" rotWithShape="0">
                  <a:blip/>
                  <a:srcRect l="36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a:extLst>
              <a:ext uri="{FF2B5EF4-FFF2-40B4-BE49-F238E27FC236}">
                <a16:creationId xmlns:a16="http://schemas.microsoft.com/office/drawing/2014/main" id="{78A6A193-5327-4437-8E02-55CDC42CBC1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l="35631"/>
          <a:stretch>
            <a:fillRect/>
          </a:stretch>
        </p:blipFill>
        <p:spPr bwMode="auto">
          <a:xfrm>
            <a:off x="0" y="2892425"/>
            <a:ext cx="1522413" cy="2365375"/>
          </a:xfrm>
          <a:prstGeom prst="rect">
            <a:avLst/>
          </a:prstGeom>
          <a:noFill/>
          <a:ln>
            <a:noFill/>
          </a:ln>
          <a:effectLst/>
          <a:extLst>
            <a:ext uri="{909E8E84-426E-40DD-AFC4-6F175D3DCCD1}">
              <a14:hiddenFill xmlns:a14="http://schemas.microsoft.com/office/drawing/2010/main">
                <a:blipFill dpi="0" rotWithShape="0">
                  <a:blip/>
                  <a:srcRect l="3563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Oval 3">
            <a:extLst>
              <a:ext uri="{FF2B5EF4-FFF2-40B4-BE49-F238E27FC236}">
                <a16:creationId xmlns:a16="http://schemas.microsoft.com/office/drawing/2014/main" id="{831EF7CB-A27D-4AC6-99D1-79877BBA10D4}"/>
              </a:ext>
            </a:extLst>
          </p:cNvPr>
          <p:cNvSpPr>
            <a:spLocks noChangeArrowheads="1"/>
          </p:cNvSpPr>
          <p:nvPr/>
        </p:nvSpPr>
        <p:spPr bwMode="auto">
          <a:xfrm>
            <a:off x="8609013" y="1676400"/>
            <a:ext cx="2819400" cy="2819400"/>
          </a:xfrm>
          <a:prstGeom prst="ellipse">
            <a:avLst/>
          </a:prstGeom>
          <a:gradFill rotWithShape="0">
            <a:gsLst>
              <a:gs pos="0">
                <a:srgbClr val="7AC4F0"/>
              </a:gs>
              <a:gs pos="100000">
                <a:srgbClr val="7AC4F0"/>
              </a:gs>
            </a:gsLst>
            <a:path path="shape">
              <a:fillToRect l="50000" t="50000" r="50000" b="50000"/>
            </a:path>
          </a:gradFill>
          <a:ln>
            <a:noFill/>
          </a:ln>
          <a:effectLst/>
          <a:extLs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pic>
        <p:nvPicPr>
          <p:cNvPr id="2052" name="Picture 4">
            <a:extLst>
              <a:ext uri="{FF2B5EF4-FFF2-40B4-BE49-F238E27FC236}">
                <a16:creationId xmlns:a16="http://schemas.microsoft.com/office/drawing/2014/main" id="{FEE8317E-EF5D-4CF3-8BA0-21020D89DD3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t="28812"/>
          <a:stretch>
            <a:fillRect/>
          </a:stretch>
        </p:blipFill>
        <p:spPr bwMode="auto">
          <a:xfrm>
            <a:off x="7999413" y="0"/>
            <a:ext cx="1603375" cy="1141413"/>
          </a:xfrm>
          <a:prstGeom prst="rect">
            <a:avLst/>
          </a:prstGeom>
          <a:noFill/>
          <a:ln>
            <a:noFill/>
          </a:ln>
          <a:effectLst/>
          <a:extLst>
            <a:ext uri="{909E8E84-426E-40DD-AFC4-6F175D3DCCD1}">
              <a14:hiddenFill xmlns:a14="http://schemas.microsoft.com/office/drawing/2010/main">
                <a:blipFill dpi="0" rotWithShape="0">
                  <a:blip/>
                  <a:srcRect t="288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3" name="Picture 5">
            <a:extLst>
              <a:ext uri="{FF2B5EF4-FFF2-40B4-BE49-F238E27FC236}">
                <a16:creationId xmlns:a16="http://schemas.microsoft.com/office/drawing/2014/main" id="{645E6A72-438B-4BF4-9912-41288BD54896}"/>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b="23296"/>
          <a:stretch>
            <a:fillRect/>
          </a:stretch>
        </p:blipFill>
        <p:spPr bwMode="auto">
          <a:xfrm>
            <a:off x="8609013" y="6096000"/>
            <a:ext cx="993775" cy="762000"/>
          </a:xfrm>
          <a:prstGeom prst="rect">
            <a:avLst/>
          </a:prstGeom>
          <a:noFill/>
          <a:ln>
            <a:noFill/>
          </a:ln>
          <a:effectLst/>
          <a:extLst>
            <a:ext uri="{909E8E84-426E-40DD-AFC4-6F175D3DCCD1}">
              <a14:hiddenFill xmlns:a14="http://schemas.microsoft.com/office/drawing/2010/main">
                <a:blipFill dpi="0" rotWithShape="0">
                  <a:blip/>
                  <a:srcRect b="2329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4" name="Rectangle 6">
            <a:extLst>
              <a:ext uri="{FF2B5EF4-FFF2-40B4-BE49-F238E27FC236}">
                <a16:creationId xmlns:a16="http://schemas.microsoft.com/office/drawing/2014/main" id="{13CA1C70-3136-4050-A86B-5E7CA8D88359}"/>
              </a:ext>
            </a:extLst>
          </p:cNvPr>
          <p:cNvSpPr>
            <a:spLocks noChangeArrowheads="1"/>
          </p:cNvSpPr>
          <p:nvPr/>
        </p:nvSpPr>
        <p:spPr bwMode="auto">
          <a:xfrm>
            <a:off x="10437813" y="0"/>
            <a:ext cx="685800" cy="1143000"/>
          </a:xfrm>
          <a:prstGeom prst="rect">
            <a:avLst/>
          </a:prstGeom>
          <a:solidFill>
            <a:srgbClr val="ACD433"/>
          </a:solidFill>
          <a:ln>
            <a:noFill/>
          </a:ln>
          <a:effectLst/>
          <a:extLst>
            <a:ext uri="{91240B29-F687-4F45-9708-019B960494DF}">
              <a14:hiddenLine xmlns:a14="http://schemas.microsoft.com/office/drawing/2010/main" w="9360"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055" name="Rectangle 7">
            <a:extLst>
              <a:ext uri="{FF2B5EF4-FFF2-40B4-BE49-F238E27FC236}">
                <a16:creationId xmlns:a16="http://schemas.microsoft.com/office/drawing/2014/main" id="{C59B3BCE-581F-4EDB-A411-DBCE9B421E80}"/>
              </a:ext>
            </a:extLst>
          </p:cNvPr>
          <p:cNvSpPr>
            <a:spLocks noGrp="1" noChangeArrowheads="1"/>
          </p:cNvSpPr>
          <p:nvPr>
            <p:ph type="title"/>
          </p:nvPr>
        </p:nvSpPr>
        <p:spPr bwMode="auto">
          <a:xfrm>
            <a:off x="646113" y="452438"/>
            <a:ext cx="9402762"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el formato del texto de títuloHaga clic para modificar el estilo de título del patrón</a:t>
            </a:r>
          </a:p>
        </p:txBody>
      </p:sp>
      <p:sp>
        <p:nvSpPr>
          <p:cNvPr id="2056" name="Rectangle 8">
            <a:extLst>
              <a:ext uri="{FF2B5EF4-FFF2-40B4-BE49-F238E27FC236}">
                <a16:creationId xmlns:a16="http://schemas.microsoft.com/office/drawing/2014/main" id="{D6868905-980C-48B7-8157-007DDB8DE8E1}"/>
              </a:ext>
            </a:extLst>
          </p:cNvPr>
          <p:cNvSpPr>
            <a:spLocks noGrp="1" noChangeArrowheads="1"/>
          </p:cNvSpPr>
          <p:nvPr>
            <p:ph type="body" idx="1"/>
          </p:nvPr>
        </p:nvSpPr>
        <p:spPr bwMode="auto">
          <a:xfrm>
            <a:off x="1103313" y="2052638"/>
            <a:ext cx="8945562" cy="419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0"/>
            <a:r>
              <a:rPr lang="en-GB" altLang="es-ES"/>
              <a:t>Noveno nivel del esquemaHaga clic para modificar el estilo de texto del patrón</a:t>
            </a:r>
          </a:p>
          <a:p>
            <a:pPr lvl="1"/>
            <a:r>
              <a:rPr lang="en-GB" altLang="es-ES"/>
              <a:t>Segundo nivel</a:t>
            </a:r>
          </a:p>
          <a:p>
            <a:pPr lvl="2"/>
            <a:r>
              <a:rPr lang="en-GB" altLang="es-ES"/>
              <a:t>Tercer nivel</a:t>
            </a:r>
          </a:p>
          <a:p>
            <a:pPr lvl="3"/>
            <a:r>
              <a:rPr lang="en-GB" altLang="es-ES"/>
              <a:t>Cuarto nivel</a:t>
            </a:r>
          </a:p>
          <a:p>
            <a:pPr lvl="4"/>
            <a:r>
              <a:rPr lang="en-GB" altLang="es-ES"/>
              <a:t>Quinto nivel</a:t>
            </a:r>
          </a:p>
        </p:txBody>
      </p:sp>
      <p:sp>
        <p:nvSpPr>
          <p:cNvPr id="2057" name="Rectangle 9">
            <a:extLst>
              <a:ext uri="{FF2B5EF4-FFF2-40B4-BE49-F238E27FC236}">
                <a16:creationId xmlns:a16="http://schemas.microsoft.com/office/drawing/2014/main" id="{B4A3ACF5-A776-4F1A-83A1-72A376541890}"/>
              </a:ext>
            </a:extLst>
          </p:cNvPr>
          <p:cNvSpPr>
            <a:spLocks noGrp="1" noChangeArrowheads="1"/>
          </p:cNvSpPr>
          <p:nvPr>
            <p:ph type="dt"/>
          </p:nvPr>
        </p:nvSpPr>
        <p:spPr bwMode="auto">
          <a:xfrm>
            <a:off x="10802938" y="1447800"/>
            <a:ext cx="989012"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Lst>
              <a:defRPr>
                <a:solidFill>
                  <a:srgbClr val="FFFFFF"/>
                </a:solidFill>
                <a:latin typeface="+mn-lt"/>
                <a:cs typeface="Lucida Sans Unicode" panose="020B0602030504020204" pitchFamily="34" charset="0"/>
              </a:defRPr>
            </a:lvl1pPr>
          </a:lstStyle>
          <a:p>
            <a:r>
              <a:rPr lang="es-ES" altLang="es-ES"/>
              <a:t>5/08/20</a:t>
            </a:r>
          </a:p>
        </p:txBody>
      </p:sp>
      <p:sp>
        <p:nvSpPr>
          <p:cNvPr id="2058" name="Text Box 10">
            <a:extLst>
              <a:ext uri="{FF2B5EF4-FFF2-40B4-BE49-F238E27FC236}">
                <a16:creationId xmlns:a16="http://schemas.microsoft.com/office/drawing/2014/main" id="{54231A0C-537B-4542-B427-8D3F9C244A12}"/>
              </a:ext>
            </a:extLst>
          </p:cNvPr>
          <p:cNvSpPr txBox="1">
            <a:spLocks noChangeArrowheads="1"/>
          </p:cNvSpPr>
          <p:nvPr/>
        </p:nvSpPr>
        <p:spPr bwMode="auto">
          <a:xfrm rot="5400000">
            <a:off x="8954293" y="3225007"/>
            <a:ext cx="38592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2059" name="Rectangle 11">
            <a:extLst>
              <a:ext uri="{FF2B5EF4-FFF2-40B4-BE49-F238E27FC236}">
                <a16:creationId xmlns:a16="http://schemas.microsoft.com/office/drawing/2014/main" id="{DB6C5934-1D6B-45AF-A14B-16673EA8438D}"/>
              </a:ext>
            </a:extLst>
          </p:cNvPr>
          <p:cNvSpPr>
            <a:spLocks noGrp="1" noChangeArrowheads="1"/>
          </p:cNvSpPr>
          <p:nvPr>
            <p:ph type="sldNum"/>
          </p:nvPr>
        </p:nvSpPr>
        <p:spPr bwMode="auto">
          <a:xfrm>
            <a:off x="10352088" y="295275"/>
            <a:ext cx="836612"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hangingPunct="1">
              <a:lnSpc>
                <a:spcPct val="100000"/>
              </a:lnSpc>
              <a:tabLst>
                <a:tab pos="723900" algn="l"/>
              </a:tabLst>
              <a:defRPr>
                <a:solidFill>
                  <a:srgbClr val="FFFFFF"/>
                </a:solidFill>
                <a:latin typeface="+mn-lt"/>
                <a:cs typeface="Lucida Sans Unicode" panose="020B0602030504020204" pitchFamily="34" charset="0"/>
              </a:defRPr>
            </a:lvl1pPr>
          </a:lstStyle>
          <a:p>
            <a:fld id="{EA14613B-45BD-45C8-94CC-E1F990E639F2}"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449263" rtl="0" fontAlgn="base">
        <a:lnSpc>
          <a:spcPct val="99000"/>
        </a:lnSpc>
        <a:spcBef>
          <a:spcPct val="0"/>
        </a:spcBef>
        <a:spcAft>
          <a:spcPct val="0"/>
        </a:spcAft>
        <a:buClr>
          <a:srgbClr val="000000"/>
        </a:buClr>
        <a:buSzPct val="100000"/>
        <a:buFont typeface="Times New Roman" panose="02020603050405020304" pitchFamily="18" charset="0"/>
        <a:defRPr kern="1200">
          <a:solidFill>
            <a:srgbClr val="FFFFFF"/>
          </a:solidFill>
          <a:latin typeface="+mj-lt"/>
          <a:ea typeface="+mj-ea"/>
          <a:cs typeface="+mj-cs"/>
        </a:defRPr>
      </a:lvl1pPr>
      <a:lvl2pPr marL="742950" indent="-28575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2pPr>
      <a:lvl3pPr marL="11430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3pPr>
      <a:lvl4pPr marL="16002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4pPr>
      <a:lvl5pPr marL="20574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5pPr>
      <a:lvl6pPr marL="25146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6pPr>
      <a:lvl7pPr marL="29718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7pPr>
      <a:lvl8pPr marL="34290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8pPr>
      <a:lvl9pPr marL="3886200" indent="-228600" algn="l" defTabSz="449263" rtl="0" fontAlgn="base">
        <a:lnSpc>
          <a:spcPct val="99000"/>
        </a:lnSpc>
        <a:spcBef>
          <a:spcPct val="0"/>
        </a:spcBef>
        <a:spcAft>
          <a:spcPct val="0"/>
        </a:spcAft>
        <a:buClr>
          <a:srgbClr val="000000"/>
        </a:buClr>
        <a:buSzPct val="100000"/>
        <a:buFont typeface="Times New Roman" panose="02020603050405020304" pitchFamily="18" charset="0"/>
        <a:defRPr>
          <a:solidFill>
            <a:srgbClr val="FFFFFF"/>
          </a:solidFill>
          <a:latin typeface="Century Gothic" panose="020B0502020202020204" pitchFamily="34" charset="0"/>
          <a:ea typeface="Microsoft YaHei" panose="020B0503020204020204" pitchFamily="34" charset="-122"/>
        </a:defRPr>
      </a:lvl9pPr>
    </p:titleStyle>
    <p:bodyStyle>
      <a:lvl1pPr marL="342900" indent="-342900" algn="l" defTabSz="449263" rtl="0" fontAlgn="base">
        <a:lnSpc>
          <a:spcPct val="99000"/>
        </a:lnSpc>
        <a:spcBef>
          <a:spcPct val="0"/>
        </a:spcBef>
        <a:spcAft>
          <a:spcPts val="1425"/>
        </a:spcAft>
        <a:buClr>
          <a:srgbClr val="000000"/>
        </a:buClr>
        <a:buSzPct val="100000"/>
        <a:buFont typeface="Times New Roman" panose="02020603050405020304" pitchFamily="18" charset="0"/>
        <a:defRPr sz="2000" kern="1200">
          <a:solidFill>
            <a:srgbClr val="FFFFFF"/>
          </a:solidFill>
          <a:latin typeface="+mn-lt"/>
          <a:ea typeface="+mn-ea"/>
          <a:cs typeface="+mn-cs"/>
        </a:defRPr>
      </a:lvl1pPr>
      <a:lvl2pPr marL="742950" indent="-285750" algn="l" defTabSz="449263" rtl="0" fontAlgn="base">
        <a:lnSpc>
          <a:spcPct val="99000"/>
        </a:lnSpc>
        <a:spcBef>
          <a:spcPct val="0"/>
        </a:spcBef>
        <a:spcAft>
          <a:spcPts val="1138"/>
        </a:spcAft>
        <a:buClr>
          <a:srgbClr val="000000"/>
        </a:buClr>
        <a:buSzPct val="100000"/>
        <a:buFont typeface="Times New Roman" panose="02020603050405020304" pitchFamily="18" charset="0"/>
        <a:defRPr sz="1600" kern="1200">
          <a:solidFill>
            <a:srgbClr val="FFFFFF"/>
          </a:solidFill>
          <a:latin typeface="+mn-lt"/>
          <a:ea typeface="+mn-ea"/>
          <a:cs typeface="+mn-cs"/>
        </a:defRPr>
      </a:lvl2pPr>
      <a:lvl3pPr marL="1143000" indent="-228600" algn="l" defTabSz="449263" rtl="0" fontAlgn="base">
        <a:lnSpc>
          <a:spcPct val="99000"/>
        </a:lnSpc>
        <a:spcBef>
          <a:spcPct val="0"/>
        </a:spcBef>
        <a:spcAft>
          <a:spcPts val="850"/>
        </a:spcAft>
        <a:buClr>
          <a:srgbClr val="000000"/>
        </a:buClr>
        <a:buSzPct val="100000"/>
        <a:buFont typeface="Times New Roman" panose="02020603050405020304" pitchFamily="18" charset="0"/>
        <a:defRPr sz="1400" kern="1200">
          <a:solidFill>
            <a:srgbClr val="FFFFFF"/>
          </a:solidFill>
          <a:latin typeface="+mn-lt"/>
          <a:ea typeface="+mn-ea"/>
          <a:cs typeface="+mn-cs"/>
        </a:defRPr>
      </a:lvl3pPr>
      <a:lvl4pPr marL="1600200" indent="-228600" algn="l" defTabSz="449263" rtl="0" fontAlgn="base">
        <a:lnSpc>
          <a:spcPct val="99000"/>
        </a:lnSpc>
        <a:spcBef>
          <a:spcPct val="0"/>
        </a:spcBef>
        <a:spcAft>
          <a:spcPts val="575"/>
        </a:spcAft>
        <a:buClr>
          <a:srgbClr val="000000"/>
        </a:buClr>
        <a:buSzPct val="100000"/>
        <a:buFont typeface="Times New Roman" panose="02020603050405020304" pitchFamily="18" charset="0"/>
        <a:defRPr sz="1400" kern="1200">
          <a:solidFill>
            <a:srgbClr val="FFFFFF"/>
          </a:solidFill>
          <a:latin typeface="+mn-lt"/>
          <a:ea typeface="+mn-ea"/>
          <a:cs typeface="+mn-cs"/>
        </a:defRPr>
      </a:lvl4pPr>
      <a:lvl5pPr marL="2057400" indent="-228600" algn="l" defTabSz="449263" rtl="0" fontAlgn="base">
        <a:lnSpc>
          <a:spcPct val="99000"/>
        </a:lnSpc>
        <a:spcBef>
          <a:spcPct val="0"/>
        </a:spcBef>
        <a:spcAft>
          <a:spcPts val="288"/>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photo.php?fbid=10204376509950935&amp;set=a.1653656579375.238495.1175874501&amp;type=3"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91.jpe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97.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7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jpe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2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F3373590-E275-4ADF-8650-FFC9EACC924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79300" cy="6134100"/>
          </a:xfrm>
          <a:prstGeom prst="rect">
            <a:avLst/>
          </a:prstGeom>
          <a:noFill/>
          <a:ln>
            <a:noFill/>
          </a:ln>
          <a:effectLst/>
          <a:extLst>
            <a:ext uri="{909E8E84-426E-40DD-AFC4-6F175D3DCCD1}">
              <a14:hiddenFill xmlns:a14="http://schemas.microsoft.com/office/drawing/2010/main">
                <a:blipFill dpi="0" rotWithShape="0">
                  <a:blip/>
                  <a:srcRect l="9053" t="12500" r="10126" b="1510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4E06CE3-FF1F-4112-BE77-E80DCD22FC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19650" cy="6894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a:extLst>
              <a:ext uri="{FF2B5EF4-FFF2-40B4-BE49-F238E27FC236}">
                <a16:creationId xmlns:a16="http://schemas.microsoft.com/office/drawing/2014/main" id="{C453E827-D491-4D5C-8A03-AF205040D11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9650" y="0"/>
            <a:ext cx="457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30DD49B-5B8C-41B8-86DB-E8A0D04CDA4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82626317-4DAA-45CF-9ABE-F7E5BBC112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EA9DCC96-2F35-4449-B2ED-29A03FBC12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7059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8BDFAF03-E6B6-46B4-8BAB-F533229A91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6100" y="28575"/>
            <a:ext cx="9105900" cy="682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CC828F74-6228-4D70-A845-E9842DB56BB4}"/>
              </a:ext>
            </a:extLst>
          </p:cNvPr>
          <p:cNvSpPr txBox="1">
            <a:spLocks noChangeArrowheads="1"/>
          </p:cNvSpPr>
          <p:nvPr/>
        </p:nvSpPr>
        <p:spPr bwMode="auto">
          <a:xfrm>
            <a:off x="508000" y="349250"/>
            <a:ext cx="8128000" cy="585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spcBef>
                <a:spcPts val="1000"/>
              </a:spcBef>
              <a:buClr>
                <a:srgbClr val="ACD433"/>
              </a:buClr>
              <a:buSzPct val="80000"/>
              <a:buFont typeface="Wingdings 3" panose="05040102010807070707" pitchFamily="18" charset="2"/>
              <a:buChar char=""/>
            </a:pPr>
            <a:r>
              <a:rPr lang="es-ES" altLang="es-ES" sz="2000">
                <a:solidFill>
                  <a:srgbClr val="FFFFFF"/>
                </a:solidFill>
                <a:latin typeface="Century Gothic" panose="020B0502020202020204" pitchFamily="34" charset="0"/>
              </a:rPr>
              <a:t>“Sepan cuantos esta carta vieren como yo, Cristóbal Rodríguez de León,  vecino de esta isla de Tenerife, tomo de todos los vecinos de Taganana, a bien hacer el camino que va de esta villa para Taganana con las condiciones siguientes:</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Que tenga 6 pies de vivo</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De la parte de arriba un palmo más bajo que de la de abajo</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Que donde haya montaña, que la deshaga</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Que todo el monte que estuviere sobre el camino, que lo descubra y corte para que no llueva de los árboles</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Que todas las vueltas del camino lo he de hacer por donde me fuere señalado.</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Que he de hacer el dicho camino desde la casa de Juan Delgado hasta llegar a La Laguna, por precio de 16.500 maravedís (pagados en tres tercios)</a:t>
            </a:r>
          </a:p>
          <a:p>
            <a:pPr hangingPunct="1">
              <a:lnSpc>
                <a:spcPct val="100000"/>
              </a:lnSpc>
              <a:spcAft>
                <a:spcPts val="1425"/>
              </a:spcAft>
              <a:buClrTx/>
              <a:buSzTx/>
              <a:buFontTx/>
              <a:buNone/>
            </a:pPr>
            <a:endParaRPr lang="es-ES" altLang="es-ES">
              <a:solidFill>
                <a:srgbClr val="FFFFFF"/>
              </a:solidFill>
              <a:latin typeface="Century Gothic" panose="020B0502020202020204" pitchFamily="34" charset="0"/>
            </a:endParaRP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Protocolos de Sebastián Páez</a:t>
            </a:r>
          </a:p>
          <a:p>
            <a:pPr lvl="1" hangingPunct="1">
              <a:lnSpc>
                <a:spcPct val="100000"/>
              </a:lnSpc>
              <a:spcBef>
                <a:spcPts val="1000"/>
              </a:spcBef>
              <a:buClr>
                <a:srgbClr val="ACD433"/>
              </a:buClr>
              <a:buSzPct val="80000"/>
              <a:buFont typeface="Wingdings 3" panose="05040102010807070707" pitchFamily="18" charset="2"/>
              <a:buChar char=""/>
            </a:pPr>
            <a:r>
              <a:rPr lang="es-ES" altLang="es-ES">
                <a:solidFill>
                  <a:srgbClr val="FFFFFF"/>
                </a:solidFill>
                <a:latin typeface="Century Gothic" panose="020B0502020202020204" pitchFamily="34" charset="0"/>
              </a:rPr>
              <a:t>16 de septiembre de 1506</a:t>
            </a:r>
          </a:p>
          <a:p>
            <a:pPr hangingPunct="1">
              <a:lnSpc>
                <a:spcPct val="100000"/>
              </a:lnSpc>
              <a:spcAft>
                <a:spcPts val="1425"/>
              </a:spcAft>
              <a:buClrTx/>
              <a:buSzTx/>
              <a:buFontTx/>
              <a:buNone/>
            </a:pPr>
            <a:endParaRPr lang="es-ES" altLang="es-ES">
              <a:solidFill>
                <a:srgbClr val="FFFFFF"/>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843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843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843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843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843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843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8433">
                                            <p:txEl>
                                              <p:pRg st="8" end="8"/>
                                            </p:txEl>
                                          </p:spTgt>
                                        </p:tgtEl>
                                        <p:attrNameLst>
                                          <p:attrName>style.visibility</p:attrName>
                                        </p:attrNameLst>
                                      </p:cBhvr>
                                      <p:to>
                                        <p:strVal val="visible"/>
                                      </p:to>
                                    </p:set>
                                  </p:childTnLst>
                                </p:cTn>
                              </p:par>
                              <p:par>
                                <p:cTn id="31" presetID="1" presetClass="entr" fill="hold" nodeType="withEffect">
                                  <p:stCondLst>
                                    <p:cond delay="0"/>
                                  </p:stCondLst>
                                  <p:childTnLst>
                                    <p:set>
                                      <p:cBhvr additive="repl">
                                        <p:cTn id="32" dur="1" fill="hold">
                                          <p:stCondLst>
                                            <p:cond delay="0"/>
                                          </p:stCondLst>
                                        </p:cTn>
                                        <p:tgtEl>
                                          <p:spTgt spid="1843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CFCBE3B3-37F9-4D41-AE4B-3BF26DF6EF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a:extLst>
              <a:ext uri="{FF2B5EF4-FFF2-40B4-BE49-F238E27FC236}">
                <a16:creationId xmlns:a16="http://schemas.microsoft.com/office/drawing/2014/main" id="{C5E2D9AC-530F-4D9A-8617-9637257F9E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2075" y="0"/>
            <a:ext cx="7019925" cy="4495800"/>
          </a:xfrm>
          <a:prstGeom prst="rect">
            <a:avLst/>
          </a:prstGeom>
          <a:noFill/>
          <a:ln>
            <a:noFill/>
          </a:ln>
          <a:effectLst/>
          <a:extLst>
            <a:ext uri="{909E8E84-426E-40DD-AFC4-6F175D3DCCD1}">
              <a14:hiddenFill xmlns:a14="http://schemas.microsoft.com/office/drawing/2010/main">
                <a:blipFill dpi="0" rotWithShape="0">
                  <a:blip/>
                  <a:srcRect l="14079" t="8084" r="13634" b="957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FE3F0775-A2D3-487C-85E5-0D02DE63E1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36CFD7C-59B7-4350-B890-C98134BC2C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564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3A54F137-DB2D-4673-907D-DB2864F8AA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048000" cy="201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0" name="Picture 2">
            <a:extLst>
              <a:ext uri="{FF2B5EF4-FFF2-40B4-BE49-F238E27FC236}">
                <a16:creationId xmlns:a16="http://schemas.microsoft.com/office/drawing/2014/main" id="{2FA462A7-E886-416B-938B-0F8BF63206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19300"/>
            <a:ext cx="3048000" cy="4649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3">
            <a:extLst>
              <a:ext uri="{FF2B5EF4-FFF2-40B4-BE49-F238E27FC236}">
                <a16:creationId xmlns:a16="http://schemas.microsoft.com/office/drawing/2014/main" id="{3C8DFCC2-4581-44B9-BA6A-CB7EFC09AC68}"/>
              </a:ext>
            </a:extLst>
          </p:cNvPr>
          <p:cNvSpPr>
            <a:spLocks noChangeArrowheads="1"/>
          </p:cNvSpPr>
          <p:nvPr/>
        </p:nvSpPr>
        <p:spPr bwMode="auto">
          <a:xfrm>
            <a:off x="3546475" y="598488"/>
            <a:ext cx="6691313" cy="4754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es-ES" altLang="es-ES">
                <a:solidFill>
                  <a:srgbClr val="FFFFFF"/>
                </a:solidFill>
                <a:latin typeface="Century Gothic" panose="020B0502020202020204" pitchFamily="34" charset="0"/>
              </a:rPr>
              <a:t>"Entre los vecinos de la Punta de Anaga es corriente la tradición de que hace muchos años una anguila de enorme tamaño vivía en el Barranco de los Infiernos, garganta situada en un paraje recóndito de la misma jurisdicción. Según cuentan esta anguila era un monstruo; su cabeza horrible estaba cubierta de pelo y sus ojos estaban dirigidos siempre con una intensidad terrible hacia las personas que eran suficientemente atrevidas para acercarse al profundo charco en que ella yacía. La criatura inspiraba tal terror en el ánimo de los campesinos de las montañas circunvecinas que llamaron en auxilio al rector de la parroquia, alegando que debía ser un demonio disfrazado, resultando que la vara de la Inquisición fue levantada sobre las aguas del charco para exorcizar al espíritu maligno, con tan buen efecto que desde entonces tienen las aguas un color extremadamente blanco y la apariencia de suero."</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BB6AEC90-4666-42C1-80B9-51970544A7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72200" cy="6913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a:extLst>
              <a:ext uri="{FF2B5EF4-FFF2-40B4-BE49-F238E27FC236}">
                <a16:creationId xmlns:a16="http://schemas.microsoft.com/office/drawing/2014/main" id="{E91E982A-CC15-4E95-9155-992102D853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3150" y="144463"/>
            <a:ext cx="6038850" cy="3384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BAE54962-68C5-4672-8C15-E619832282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43550" y="3384550"/>
            <a:ext cx="6635750" cy="324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9C77DCC7-82F0-451A-B291-23DA1F447C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867900" cy="6875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35200D7F-6212-450E-B8DC-E42B5D47130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118014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53D7E00D-6EAC-45C3-9AD6-CE52D4A39C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5238BA0C-272F-43D6-9713-DAF5F1DFD5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CE918726-2474-41EE-9BF0-9667B4F9AA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4075" cy="6878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a:extLst>
              <a:ext uri="{FF2B5EF4-FFF2-40B4-BE49-F238E27FC236}">
                <a16:creationId xmlns:a16="http://schemas.microsoft.com/office/drawing/2014/main" id="{076C8D89-F39F-444D-B34E-AF0BE5413A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4075" y="0"/>
            <a:ext cx="4857750" cy="514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3">
            <a:extLst>
              <a:ext uri="{FF2B5EF4-FFF2-40B4-BE49-F238E27FC236}">
                <a16:creationId xmlns:a16="http://schemas.microsoft.com/office/drawing/2014/main" id="{9E59308A-2583-49E7-91EA-5F5B85BFDE15}"/>
              </a:ext>
            </a:extLst>
          </p:cNvPr>
          <p:cNvSpPr>
            <a:spLocks noChangeArrowheads="1"/>
          </p:cNvSpPr>
          <p:nvPr/>
        </p:nvSpPr>
        <p:spPr bwMode="auto">
          <a:xfrm>
            <a:off x="7786688" y="5457825"/>
            <a:ext cx="3975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a:solidFill>
                  <a:srgbClr val="FFFFFF"/>
                </a:solidFill>
                <a:latin typeface="Century Gothic" panose="020B0502020202020204" pitchFamily="34" charset="0"/>
              </a:rPr>
              <a:t>La Prensa, 29 de marzo de 1917</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3F29BB95-F1E2-44FB-985C-BE1CC4D298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482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4" name="Picture 2">
            <a:extLst>
              <a:ext uri="{FF2B5EF4-FFF2-40B4-BE49-F238E27FC236}">
                <a16:creationId xmlns:a16="http://schemas.microsoft.com/office/drawing/2014/main" id="{B52647B4-9C90-4EEA-B9C6-D206AAC1F25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9800" y="0"/>
            <a:ext cx="7454900" cy="4438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a:extLst>
              <a:ext uri="{FF2B5EF4-FFF2-40B4-BE49-F238E27FC236}">
                <a16:creationId xmlns:a16="http://schemas.microsoft.com/office/drawing/2014/main" id="{03298D38-E9DE-4080-8766-1D9CA29193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
            <a:ext cx="11222038" cy="689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D494DFEB-D9EF-471D-8027-44F0A3EDDA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820400" cy="690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88B42EB6-ACE1-434C-BFAE-C72ECA341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853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0B7D6952-2249-4BB9-AE03-892E311F18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650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384CA593-1930-45E8-806C-4432E437016B}"/>
              </a:ext>
            </a:extLst>
          </p:cNvPr>
          <p:cNvSpPr txBox="1">
            <a:spLocks noChangeArrowheads="1"/>
          </p:cNvSpPr>
          <p:nvPr/>
        </p:nvSpPr>
        <p:spPr bwMode="auto">
          <a:xfrm>
            <a:off x="798513" y="388938"/>
            <a:ext cx="5703887" cy="419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Bef>
                <a:spcPts val="1000"/>
              </a:spcBef>
            </a:pPr>
            <a:r>
              <a:rPr lang="es-ES" altLang="es-ES" sz="2000">
                <a:solidFill>
                  <a:srgbClr val="FFFFFF"/>
                </a:solidFill>
                <a:latin typeface="Century Gothic" panose="020B0502020202020204" pitchFamily="34" charset="0"/>
              </a:rPr>
              <a:t>“Allá, en el fondo de uno de aquellos fragosos valles, en una ocasión, oímos, a lo lejos, una serie de silbos. E, inmediatamente, miramos para la cumbre de una montaña, de donde parecían proceder los sonidos. </a:t>
            </a:r>
          </a:p>
          <a:p>
            <a:pPr hangingPunct="1">
              <a:lnSpc>
                <a:spcPct val="100000"/>
              </a:lnSpc>
              <a:spcBef>
                <a:spcPts val="1000"/>
              </a:spcBef>
            </a:pPr>
            <a:r>
              <a:rPr lang="es-ES" altLang="es-ES" sz="2000">
                <a:solidFill>
                  <a:srgbClr val="FFFFFF"/>
                </a:solidFill>
                <a:latin typeface="Century Gothic" panose="020B0502020202020204" pitchFamily="34" charset="0"/>
              </a:rPr>
              <a:t>Allí distinguimos, en la roca más alta, el perfil de un hombre con un jairano a la espalda, que hacía esfuerzos por hacer retroceder al rebaño de cabras que tenía a su cargo. </a:t>
            </a:r>
          </a:p>
          <a:p>
            <a:pPr hangingPunct="1">
              <a:lnSpc>
                <a:spcPct val="100000"/>
              </a:lnSpc>
              <a:spcBef>
                <a:spcPts val="1000"/>
              </a:spcBef>
            </a:pPr>
            <a:r>
              <a:rPr lang="es-ES" altLang="es-ES" sz="2000">
                <a:solidFill>
                  <a:srgbClr val="FFFFFF"/>
                </a:solidFill>
                <a:latin typeface="Century Gothic" panose="020B0502020202020204" pitchFamily="34" charset="0"/>
              </a:rPr>
              <a:t>Después de repetir los silbos, que resonaban cada vez más agudos, comenzó a bajar a nuestra altura con una agilidad asombrosa, equilibrándose en los puntos salientes de las rocas, que apenas parecían suficientes para servirle de apoyo, ayudándose, en su descenso peligroso, de una larga lanza….</a:t>
            </a:r>
          </a:p>
          <a:p>
            <a:pPr hangingPunct="1">
              <a:lnSpc>
                <a:spcPct val="100000"/>
              </a:lnSpc>
              <a:spcBef>
                <a:spcPts val="1000"/>
              </a:spcBef>
            </a:pPr>
            <a:endParaRPr lang="es-ES" altLang="es-ES" sz="2000">
              <a:solidFill>
                <a:srgbClr val="FFFFFF"/>
              </a:solidFill>
              <a:latin typeface="Century Gothic" panose="020B0502020202020204" pitchFamily="34" charset="0"/>
            </a:endParaRPr>
          </a:p>
          <a:p>
            <a:pPr hangingPunct="1">
              <a:lnSpc>
                <a:spcPct val="100000"/>
              </a:lnSpc>
              <a:spcBef>
                <a:spcPts val="1000"/>
              </a:spcBef>
            </a:pPr>
            <a:r>
              <a:rPr lang="es-ES" altLang="es-ES" sz="2000">
                <a:solidFill>
                  <a:srgbClr val="FFFFFF"/>
                </a:solidFill>
                <a:latin typeface="Century Gothic" panose="020B0502020202020204" pitchFamily="34" charset="0"/>
              </a:rPr>
              <a:t>Manuel de Ossuna y Van den Heede, 1897</a:t>
            </a:r>
          </a:p>
        </p:txBody>
      </p:sp>
      <p:pic>
        <p:nvPicPr>
          <p:cNvPr id="6146" name="Picture 2">
            <a:extLst>
              <a:ext uri="{FF2B5EF4-FFF2-40B4-BE49-F238E27FC236}">
                <a16:creationId xmlns:a16="http://schemas.microsoft.com/office/drawing/2014/main" id="{85028DA4-9C77-4B9A-8EA9-B5FD83C1CE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96100" y="0"/>
            <a:ext cx="5295900" cy="6470650"/>
          </a:xfrm>
          <a:prstGeom prst="rect">
            <a:avLst/>
          </a:prstGeom>
          <a:noFill/>
          <a:ln>
            <a:noFill/>
          </a:ln>
          <a:effectLst/>
          <a:extLst>
            <a:ext uri="{909E8E84-426E-40DD-AFC4-6F175D3DCCD1}">
              <a14:hiddenFill xmlns:a14="http://schemas.microsoft.com/office/drawing/2010/main">
                <a:blipFill dpi="0" rotWithShape="0">
                  <a:blip/>
                  <a:srcRect l="1815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6146"/>
                                        </p:tgtEl>
                                        <p:attrNameLst>
                                          <p:attrName>style.visibility</p:attrName>
                                        </p:attrNameLst>
                                      </p:cBhvr>
                                      <p:to>
                                        <p:strVal val="visible"/>
                                      </p:to>
                                    </p:set>
                                    <p:animEffect transition="in" filter="fade">
                                      <p:cBhvr additive="repl">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99705ACB-E73E-4098-82ED-5126C2A944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575" y="0"/>
            <a:ext cx="12174538" cy="6038850"/>
          </a:xfrm>
          <a:prstGeom prst="rect">
            <a:avLst/>
          </a:prstGeom>
          <a:noFill/>
          <a:ln>
            <a:noFill/>
          </a:ln>
          <a:effectLst/>
          <a:extLst>
            <a:ext uri="{909E8E84-426E-40DD-AFC4-6F175D3DCCD1}">
              <a14:hiddenFill xmlns:a14="http://schemas.microsoft.com/office/drawing/2010/main">
                <a:blipFill dpi="0" rotWithShape="0">
                  <a:blip/>
                  <a:srcRect l="12184" r="99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a:extLst>
              <a:ext uri="{FF2B5EF4-FFF2-40B4-BE49-F238E27FC236}">
                <a16:creationId xmlns:a16="http://schemas.microsoft.com/office/drawing/2014/main" id="{3AD93E82-C18C-4962-9F3D-8335650E15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565400" cy="2989263"/>
          </a:xfrm>
          <a:prstGeom prst="rect">
            <a:avLst/>
          </a:prstGeom>
          <a:noFill/>
          <a:ln>
            <a:noFill/>
          </a:ln>
          <a:effectLst/>
          <a:extLst>
            <a:ext uri="{909E8E84-426E-40DD-AFC4-6F175D3DCCD1}">
              <a14:hiddenFill xmlns:a14="http://schemas.microsoft.com/office/drawing/2010/main">
                <a:blipFill dpi="0" rotWithShape="0">
                  <a:blip/>
                  <a:srcRect t="8035" r="81888" b="543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8" name="Picture 2">
            <a:extLst>
              <a:ext uri="{FF2B5EF4-FFF2-40B4-BE49-F238E27FC236}">
                <a16:creationId xmlns:a16="http://schemas.microsoft.com/office/drawing/2014/main" id="{BD968F1A-6C18-4A0A-9359-A2A7C4A9C19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00" y="4125913"/>
            <a:ext cx="2565400" cy="2732087"/>
          </a:xfrm>
          <a:prstGeom prst="rect">
            <a:avLst/>
          </a:prstGeom>
          <a:noFill/>
          <a:ln>
            <a:noFill/>
          </a:ln>
          <a:effectLst/>
          <a:extLst>
            <a:ext uri="{909E8E84-426E-40DD-AFC4-6F175D3DCCD1}">
              <a14:hiddenFill xmlns:a14="http://schemas.microsoft.com/office/drawing/2010/main">
                <a:blipFill dpi="0" rotWithShape="0">
                  <a:blip/>
                  <a:srcRect l="5095" t="3424" r="4605" b="3550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Rectangle 3">
            <a:extLst>
              <a:ext uri="{FF2B5EF4-FFF2-40B4-BE49-F238E27FC236}">
                <a16:creationId xmlns:a16="http://schemas.microsoft.com/office/drawing/2014/main" id="{CBC2C378-CDC8-4DEF-9312-8CD9BE726668}"/>
              </a:ext>
            </a:extLst>
          </p:cNvPr>
          <p:cNvSpPr>
            <a:spLocks noChangeArrowheads="1"/>
          </p:cNvSpPr>
          <p:nvPr/>
        </p:nvSpPr>
        <p:spPr bwMode="auto">
          <a:xfrm>
            <a:off x="-12700" y="3049588"/>
            <a:ext cx="2770188" cy="106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es-ES" altLang="es-ES" sz="3200" b="1">
                <a:solidFill>
                  <a:srgbClr val="FFFFFF"/>
                </a:solidFill>
                <a:latin typeface="Century Gothic" panose="020B0502020202020204" pitchFamily="34" charset="0"/>
              </a:rPr>
              <a:t>Carl Schröter</a:t>
            </a:r>
          </a:p>
          <a:p>
            <a:pPr algn="ctr" hangingPunct="1">
              <a:lnSpc>
                <a:spcPct val="100000"/>
              </a:lnSpc>
            </a:pPr>
            <a:r>
              <a:rPr lang="es-ES" altLang="es-ES" sz="3200">
                <a:solidFill>
                  <a:srgbClr val="FFFFFF"/>
                </a:solidFill>
                <a:latin typeface="Century Gothic" panose="020B0502020202020204" pitchFamily="34" charset="0"/>
              </a:rPr>
              <a:t>(1855-1939)</a:t>
            </a:r>
          </a:p>
        </p:txBody>
      </p:sp>
      <p:pic>
        <p:nvPicPr>
          <p:cNvPr id="34820" name="Picture 4">
            <a:extLst>
              <a:ext uri="{FF2B5EF4-FFF2-40B4-BE49-F238E27FC236}">
                <a16:creationId xmlns:a16="http://schemas.microsoft.com/office/drawing/2014/main" id="{B637286E-575D-4240-8903-AF19E52049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77138" y="0"/>
            <a:ext cx="4614862" cy="3432175"/>
          </a:xfrm>
          <a:prstGeom prst="rect">
            <a:avLst/>
          </a:prstGeom>
          <a:noFill/>
          <a:ln>
            <a:noFill/>
          </a:ln>
          <a:effectLst/>
          <a:extLst>
            <a:ext uri="{909E8E84-426E-40DD-AFC4-6F175D3DCCD1}">
              <a14:hiddenFill xmlns:a14="http://schemas.microsoft.com/office/drawing/2010/main">
                <a:blipFill dpi="0" rotWithShape="0">
                  <a:blip/>
                  <a:srcRect l="19325" t="9070" r="19324" b="977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Rectangle 5">
            <a:extLst>
              <a:ext uri="{FF2B5EF4-FFF2-40B4-BE49-F238E27FC236}">
                <a16:creationId xmlns:a16="http://schemas.microsoft.com/office/drawing/2014/main" id="{F4E9DD5D-C4DA-4CF2-99DC-0D786CDD3EF5}"/>
              </a:ext>
            </a:extLst>
          </p:cNvPr>
          <p:cNvSpPr>
            <a:spLocks noChangeArrowheads="1"/>
          </p:cNvSpPr>
          <p:nvPr/>
        </p:nvSpPr>
        <p:spPr bwMode="auto">
          <a:xfrm>
            <a:off x="3395663" y="561975"/>
            <a:ext cx="3816350" cy="255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marL="285750" indent="-284163">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buSzPct val="45000"/>
              <a:buFont typeface="Arial" panose="020B0604020202020204" pitchFamily="34" charset="0"/>
              <a:buChar char="•"/>
            </a:pPr>
            <a:r>
              <a:rPr lang="es-ES" altLang="es-ES" i="1">
                <a:solidFill>
                  <a:srgbClr val="FFFFFF"/>
                </a:solidFill>
                <a:latin typeface="Century Gothic" panose="020B0502020202020204" pitchFamily="34" charset="0"/>
              </a:rPr>
              <a:t>“Nos rodea una auténtica exuberancia tropical; frondas de helechos del tamaño de un hombre forman una espesura, por doquier cuelgan lianas de los árboles ¡Es el bosque más primitivo, salvaje y hermoso que hemos visto!”</a:t>
            </a:r>
          </a:p>
        </p:txBody>
      </p:sp>
      <p:sp>
        <p:nvSpPr>
          <p:cNvPr id="34822" name="Rectangle 6">
            <a:extLst>
              <a:ext uri="{FF2B5EF4-FFF2-40B4-BE49-F238E27FC236}">
                <a16:creationId xmlns:a16="http://schemas.microsoft.com/office/drawing/2014/main" id="{86CED0D9-EB94-4F4C-BB09-1F8B28D5AF8A}"/>
              </a:ext>
            </a:extLst>
          </p:cNvPr>
          <p:cNvSpPr>
            <a:spLocks noChangeArrowheads="1"/>
          </p:cNvSpPr>
          <p:nvPr/>
        </p:nvSpPr>
        <p:spPr bwMode="auto">
          <a:xfrm>
            <a:off x="3192463" y="4125913"/>
            <a:ext cx="8243887" cy="201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a:solidFill>
                  <a:srgbClr val="FFFFFF"/>
                </a:solidFill>
                <a:latin typeface="Century Gothic" panose="020B0502020202020204" pitchFamily="34" charset="0"/>
              </a:rPr>
              <a:t>“Hemos pasado la noche abajo, en la Hacienda de El Draguillo. El campesino que nos acogió se sorprendió, y no poco, al ver que por la puerta baja y estrecha de su casa la invasión no parecía tener fin… ¡Pero nos alojó! Preparó tres camastros y ofreció el suelo al resto. ¡Y esta mañana, no ha querido aceptar ningún pago!! ¡Esa era la vieja hospitalidad canaria!”</a:t>
            </a:r>
          </a:p>
          <a:p>
            <a:pPr hangingPunct="1">
              <a:lnSpc>
                <a:spcPct val="100000"/>
              </a:lnSpc>
            </a:pPr>
            <a:endParaRPr lang="es-ES" altLang="es-ES">
              <a:solidFill>
                <a:srgbClr val="FFFFFF"/>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481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4818"/>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48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48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48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94A64569-1CFE-4884-AAE4-6359B40D14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9C252FF2-376C-4EAD-AFD3-222FC3CA55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5763" y="1223963"/>
            <a:ext cx="8874125" cy="4608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1C9FB173-6E22-4002-9204-142BE1FB3E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757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10BA4026-E3CE-4F4D-AC40-8AE20FDBA8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172450" cy="4743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4" name="Picture 2">
            <a:extLst>
              <a:ext uri="{FF2B5EF4-FFF2-40B4-BE49-F238E27FC236}">
                <a16:creationId xmlns:a16="http://schemas.microsoft.com/office/drawing/2014/main" id="{EBCF8BDE-ECE1-4DE6-B66F-E8D906BB6C3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6213" y="2735263"/>
            <a:ext cx="6935787" cy="412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24ED1002-B6F4-4454-9FA0-7C223173D1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2715E473-4B70-4494-A8E9-6D66E90E44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544300" cy="688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a:extLst>
              <a:ext uri="{FF2B5EF4-FFF2-40B4-BE49-F238E27FC236}">
                <a16:creationId xmlns:a16="http://schemas.microsoft.com/office/drawing/2014/main" id="{9AEB7985-3A8B-401E-B215-3E08DEF1DE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20300" cy="6900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a:extLst>
              <a:ext uri="{FF2B5EF4-FFF2-40B4-BE49-F238E27FC236}">
                <a16:creationId xmlns:a16="http://schemas.microsoft.com/office/drawing/2014/main" id="{CC7AF12B-7982-4731-9368-5072ED991E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18125" y="-15875"/>
            <a:ext cx="6873875" cy="687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0" name="Picture 2">
            <a:extLst>
              <a:ext uri="{FF2B5EF4-FFF2-40B4-BE49-F238E27FC236}">
                <a16:creationId xmlns:a16="http://schemas.microsoft.com/office/drawing/2014/main" id="{1C9F7197-DFE1-4738-97AC-988B33D2132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563" y="-15875"/>
            <a:ext cx="4430712"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D364654-A32B-4FE3-AE07-7F37F6ABFE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6562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a:extLst>
              <a:ext uri="{FF2B5EF4-FFF2-40B4-BE49-F238E27FC236}">
                <a16:creationId xmlns:a16="http://schemas.microsoft.com/office/drawing/2014/main" id="{11FA2DA2-6F78-4C58-A08E-144E970263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6263" y="0"/>
            <a:ext cx="6437312" cy="4011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a:extLst>
              <a:ext uri="{FF2B5EF4-FFF2-40B4-BE49-F238E27FC236}">
                <a16:creationId xmlns:a16="http://schemas.microsoft.com/office/drawing/2014/main" id="{A3F376E9-3E5C-4AA8-8E7F-1130F334875E}"/>
              </a:ext>
            </a:extLst>
          </p:cNvPr>
          <p:cNvSpPr>
            <a:spLocks noChangeArrowheads="1"/>
          </p:cNvSpPr>
          <p:nvPr/>
        </p:nvSpPr>
        <p:spPr bwMode="auto">
          <a:xfrm>
            <a:off x="2519363" y="527050"/>
            <a:ext cx="6840537" cy="1922463"/>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nchor="ctr"/>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algn="ctr"/>
            <a:r>
              <a:rPr lang="es-ES" altLang="es-ES"/>
              <a:t>V</a:t>
            </a:r>
          </a:p>
        </p:txBody>
      </p:sp>
      <p:pic>
        <p:nvPicPr>
          <p:cNvPr id="44034" name="Picture 2">
            <a:extLst>
              <a:ext uri="{FF2B5EF4-FFF2-40B4-BE49-F238E27FC236}">
                <a16:creationId xmlns:a16="http://schemas.microsoft.com/office/drawing/2014/main" id="{76E48F30-0668-4494-A02E-581B4A29991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9363" y="1944688"/>
            <a:ext cx="6911975" cy="2663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1FE2673B-F065-4856-935C-05AB7B710B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73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a:extLst>
              <a:ext uri="{FF2B5EF4-FFF2-40B4-BE49-F238E27FC236}">
                <a16:creationId xmlns:a16="http://schemas.microsoft.com/office/drawing/2014/main" id="{234906FE-C49A-4476-A0AF-C7E538A778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8173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F4228A08-65B4-4F44-9E04-9B91287ADBA2}"/>
              </a:ext>
            </a:extLst>
          </p:cNvPr>
          <p:cNvSpPr>
            <a:spLocks noChangeArrowheads="1"/>
          </p:cNvSpPr>
          <p:nvPr/>
        </p:nvSpPr>
        <p:spPr bwMode="auto">
          <a:xfrm>
            <a:off x="666750" y="220663"/>
            <a:ext cx="6096000" cy="667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a:solidFill>
                  <a:srgbClr val="FFFFFF"/>
                </a:solidFill>
                <a:latin typeface="inherit" charset="0"/>
              </a:rPr>
              <a:t>"El Roque de las Ánimas, taracea de roca, ruda cuna de los fuertes dragos. Orchilla, y leyenda de los arriesgados majoreros. Funesta recordación del viejo despeñado.</a:t>
            </a:r>
          </a:p>
          <a:p>
            <a:pPr hangingPunct="1">
              <a:lnSpc>
                <a:spcPct val="100000"/>
              </a:lnSpc>
            </a:pPr>
            <a:endParaRPr lang="es-ES" altLang="es-ES">
              <a:solidFill>
                <a:srgbClr val="FFFFFF"/>
              </a:solidFill>
              <a:latin typeface="inherit" charset="0"/>
            </a:endParaRPr>
          </a:p>
          <a:p>
            <a:pPr hangingPunct="1">
              <a:lnSpc>
                <a:spcPct val="100000"/>
              </a:lnSpc>
            </a:pPr>
            <a:r>
              <a:rPr lang="es-ES" altLang="es-ES">
                <a:solidFill>
                  <a:srgbClr val="FFFFFF"/>
                </a:solidFill>
                <a:latin typeface="inherit" charset="0"/>
              </a:rPr>
              <a:t>Diezmo para las ánimas benditas del otro mundo, celestes protectoras delas vidas confiadas a las asperezas inaccesibles de la roca. De todo ello,¿qué perdura? La floración de los líquenes oscuros y acanelados de la orchilla. Quizás algún cabrito que "andenaron" los pastores sobre las formidables cornisas del imponente risco.</a:t>
            </a:r>
          </a:p>
          <a:p>
            <a:pPr hangingPunct="1">
              <a:lnSpc>
                <a:spcPct val="100000"/>
              </a:lnSpc>
            </a:pPr>
            <a:endParaRPr lang="es-ES" altLang="es-ES">
              <a:solidFill>
                <a:srgbClr val="FFFFFF"/>
              </a:solidFill>
              <a:latin typeface="inherit" charset="0"/>
            </a:endParaRPr>
          </a:p>
          <a:p>
            <a:pPr hangingPunct="1">
              <a:lnSpc>
                <a:spcPct val="100000"/>
              </a:lnSpc>
            </a:pPr>
            <a:r>
              <a:rPr lang="es-ES" altLang="es-ES">
                <a:solidFill>
                  <a:srgbClr val="FFFFFF"/>
                </a:solidFill>
                <a:latin typeface="inherit" charset="0"/>
              </a:rPr>
              <a:t>Y sobre la leyenda y la historia, sobre los hombres atrevidos y sobre la eterna mudanza de las cosas, el ingente peñasco se yergue en una sutil aspiración de infinito, oteando la mar, arrebujándose en brumas y bañándose en lunas de crecientes maravillosos...“</a:t>
            </a:r>
          </a:p>
          <a:p>
            <a:pPr hangingPunct="1">
              <a:lnSpc>
                <a:spcPct val="100000"/>
              </a:lnSpc>
            </a:pPr>
            <a:endParaRPr lang="es-ES" altLang="es-ES">
              <a:solidFill>
                <a:srgbClr val="FFFFFF"/>
              </a:solidFill>
              <a:latin typeface="inherit" charset="0"/>
            </a:endParaRPr>
          </a:p>
          <a:p>
            <a:pPr hangingPunct="1">
              <a:lnSpc>
                <a:spcPct val="100000"/>
              </a:lnSpc>
            </a:pPr>
            <a:r>
              <a:rPr lang="es-ES" altLang="es-ES">
                <a:solidFill>
                  <a:srgbClr val="FFFFFF"/>
                </a:solidFill>
                <a:latin typeface="inherit" charset="0"/>
              </a:rPr>
              <a:t>Luis Álvarez Cruz </a:t>
            </a:r>
            <a:br>
              <a:rPr lang="es-ES" altLang="es-ES">
                <a:solidFill>
                  <a:srgbClr val="FFFFFF"/>
                </a:solidFill>
                <a:latin typeface="inherit" charset="0"/>
              </a:rPr>
            </a:br>
            <a:r>
              <a:rPr lang="es-ES" altLang="es-ES">
                <a:solidFill>
                  <a:srgbClr val="FFFFFF"/>
                </a:solidFill>
                <a:latin typeface="inherit" charset="0"/>
              </a:rPr>
              <a:t>La Prensa </a:t>
            </a:r>
            <a:br>
              <a:rPr lang="es-ES" altLang="es-ES">
                <a:solidFill>
                  <a:srgbClr val="FFFFFF"/>
                </a:solidFill>
                <a:latin typeface="inherit" charset="0"/>
              </a:rPr>
            </a:br>
            <a:r>
              <a:rPr lang="es-ES" altLang="es-ES">
                <a:solidFill>
                  <a:srgbClr val="FFFFFF"/>
                </a:solidFill>
                <a:latin typeface="inherit" charset="0"/>
              </a:rPr>
              <a:t>Sábado, 21 de octubre de 1933</a:t>
            </a:r>
          </a:p>
          <a:p>
            <a:pPr hangingPunct="1">
              <a:lnSpc>
                <a:spcPct val="100000"/>
              </a:lnSpc>
            </a:pPr>
            <a:endParaRPr lang="es-ES" altLang="es-ES">
              <a:solidFill>
                <a:srgbClr val="FFFFFF"/>
              </a:solidFill>
              <a:latin typeface="inherit" charset="0"/>
              <a:hlinkClick r:id="rId3"/>
            </a:endParaRPr>
          </a:p>
        </p:txBody>
      </p:sp>
      <p:pic>
        <p:nvPicPr>
          <p:cNvPr id="47106" name="Picture 2">
            <a:extLst>
              <a:ext uri="{FF2B5EF4-FFF2-40B4-BE49-F238E27FC236}">
                <a16:creationId xmlns:a16="http://schemas.microsoft.com/office/drawing/2014/main" id="{64F340A7-3A76-4942-9E25-A81B0808B4D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0263" y="0"/>
            <a:ext cx="5011737" cy="6858000"/>
          </a:xfrm>
          <a:prstGeom prst="rect">
            <a:avLst/>
          </a:prstGeom>
          <a:noFill/>
          <a:ln>
            <a:noFill/>
          </a:ln>
          <a:effectLst/>
          <a:extLst>
            <a:ext uri="{909E8E84-426E-40DD-AFC4-6F175D3DCCD1}">
              <a14:hiddenFill xmlns:a14="http://schemas.microsoft.com/office/drawing/2010/main">
                <a:blipFill dpi="0" rotWithShape="0">
                  <a:blip/>
                  <a:srcRect l="7298" r="57178" b="2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DD0D13DC-E089-47E1-B42A-6A69177467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4330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16674EC0-70F5-428D-98BB-F632788C5E24}"/>
              </a:ext>
            </a:extLst>
          </p:cNvPr>
          <p:cNvSpPr>
            <a:spLocks noChangeArrowheads="1"/>
          </p:cNvSpPr>
          <p:nvPr/>
        </p:nvSpPr>
        <p:spPr bwMode="auto">
          <a:xfrm>
            <a:off x="247650" y="2079625"/>
            <a:ext cx="11734800" cy="435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sz="2000">
                <a:solidFill>
                  <a:srgbClr val="FFFFFF"/>
                </a:solidFill>
                <a:latin typeface="Century Gothic" panose="020B0502020202020204" pitchFamily="34" charset="0"/>
              </a:rPr>
              <a:t>María Antonia solo tiene 15 años. Vive sola con su viuda madre, Rita María, que se dedica a la costura en su pequeña casa del Valle de la Punta de Anaga. Sin tierras propias en las que plantar ni ganado del que obtener provecho, la vida en éste rincón es dura, muy dura. Por eso, a María le ha tocado, a edad tan temprana, ejercer un oficio de lo más arriesgado, que se practica en Canarias desde hace siglos y que requiere de habilidad, sacrificio, y sobre todo, nervios de acero. Porque María no puede permitirse tener miedo a las alturas: es orchillera. Se dedica a encaramarse a los riscos, poniendo en riesgo su vida, para recoger en los andenes y paredes la orchilla, el preciado liquen que, una vez procesado, da lugar a ese hermoso tinte púrpura, que tiñe las mantas de los obispos en iglesias y catedrales. Y así anda, trepando y raspando la piedra, de pared en pared, de risco en risco, del picacho del Morro de la Atalaya a la Mesa del Sabinal, de las paredes del Roque Bichuelo a las laderas de Anosma...</a:t>
            </a:r>
            <a:br>
              <a:rPr lang="es-ES" altLang="es-ES" sz="2000">
                <a:solidFill>
                  <a:srgbClr val="FFFFFF"/>
                </a:solidFill>
                <a:latin typeface="Century Gothic" panose="020B0502020202020204" pitchFamily="34" charset="0"/>
              </a:rPr>
            </a:br>
            <a:br>
              <a:rPr lang="es-ES" altLang="es-ES" sz="2000">
                <a:solidFill>
                  <a:srgbClr val="FFFFFF"/>
                </a:solidFill>
                <a:latin typeface="Century Gothic" panose="020B0502020202020204" pitchFamily="34" charset="0"/>
              </a:rPr>
            </a:br>
            <a:endParaRPr lang="es-ES" altLang="es-ES" sz="2000">
              <a:solidFill>
                <a:srgbClr val="FFFFFF"/>
              </a:solidFill>
              <a:latin typeface="Century Gothic" panose="020B0502020202020204" pitchFamily="34" charset="0"/>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B5AFC169-C250-46CC-90ED-ADCE7E9530E2}"/>
              </a:ext>
            </a:extLst>
          </p:cNvPr>
          <p:cNvSpPr>
            <a:spLocks noChangeArrowheads="1"/>
          </p:cNvSpPr>
          <p:nvPr/>
        </p:nvSpPr>
        <p:spPr bwMode="auto">
          <a:xfrm>
            <a:off x="228600" y="1308100"/>
            <a:ext cx="11277600" cy="435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sz="2000">
                <a:solidFill>
                  <a:srgbClr val="FFFFFF"/>
                </a:solidFill>
                <a:latin typeface="Century Gothic" panose="020B0502020202020204" pitchFamily="34" charset="0"/>
              </a:rPr>
              <a:t>También lleva el sustento a su casa de éste modo su vecino Antonio Felipe, de 20 años, otro puntero que vive de colgarse de los riscos. Como las taborneras Catalina Rafaela, de 40 años, y su hija Antonia María, de 13, que trepan como gatas en las crestas y los barrancos, que circundan el Roque de Taborno. No obstante, donde más personas dependen de ésta actividad es en Las Casillas, el núcleo más poblado de la Punta de Anaga: aquí, son Águeda Josefa, de 22 años; la viuda Teresa María, de 40, y Melchor y Catalina Rojas, de 40 y 20 años respectivamente, quienes se afanan en recoger el preciado líquen.</a:t>
            </a:r>
            <a:br>
              <a:rPr lang="es-ES" altLang="es-ES" sz="2000">
                <a:solidFill>
                  <a:srgbClr val="FFFFFF"/>
                </a:solidFill>
                <a:latin typeface="Century Gothic" panose="020B0502020202020204" pitchFamily="34" charset="0"/>
              </a:rPr>
            </a:br>
            <a:br>
              <a:rPr lang="es-ES" altLang="es-ES" sz="2000">
                <a:solidFill>
                  <a:srgbClr val="FFFFFF"/>
                </a:solidFill>
                <a:latin typeface="Century Gothic" panose="020B0502020202020204" pitchFamily="34" charset="0"/>
              </a:rPr>
            </a:br>
            <a:r>
              <a:rPr lang="es-ES" altLang="es-ES" sz="2000">
                <a:solidFill>
                  <a:srgbClr val="FFFFFF"/>
                </a:solidFill>
                <a:latin typeface="Century Gothic" panose="020B0502020202020204" pitchFamily="34" charset="0"/>
              </a:rPr>
              <a:t>En total, ocho personas viven de recoger orchilla en la jurisdicción de Taganana según su alcalde, José Matías; y de las ocho, seis son mujeres. Son ellas, sobre todo, las que en el último cuarto del siglo XVIII perpetúan el antiguo y arriesgado oficio, que tantas vidas se ha cobrado y tantos estómagos ha alimentado.</a:t>
            </a:r>
            <a:br>
              <a:rPr lang="es-ES" altLang="es-ES" sz="2000">
                <a:solidFill>
                  <a:srgbClr val="FFFFFF"/>
                </a:solidFill>
                <a:latin typeface="Century Gothic" panose="020B0502020202020204" pitchFamily="34" charset="0"/>
              </a:rPr>
            </a:br>
            <a:endParaRPr lang="es-ES" altLang="es-ES" sz="2000">
              <a:solidFill>
                <a:srgbClr val="FFFFFF"/>
              </a:solidFill>
              <a:latin typeface="Century Gothic" panose="020B0502020202020204" pitchFamily="34" charset="0"/>
            </a:endParaRP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D47D984F-21D7-4456-B18F-3D4DC8C1B4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979025" cy="7243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a:extLst>
              <a:ext uri="{FF2B5EF4-FFF2-40B4-BE49-F238E27FC236}">
                <a16:creationId xmlns:a16="http://schemas.microsoft.com/office/drawing/2014/main" id="{1BA5BBB0-4010-4422-A4AD-FFDC3CB2A2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900738" cy="4905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6" name="Picture 2">
            <a:extLst>
              <a:ext uri="{FF2B5EF4-FFF2-40B4-BE49-F238E27FC236}">
                <a16:creationId xmlns:a16="http://schemas.microsoft.com/office/drawing/2014/main" id="{1C9F6F9E-15E7-46BC-85F9-FFE62C7D1F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738" y="0"/>
            <a:ext cx="6194425" cy="561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Freeform 3">
            <a:extLst>
              <a:ext uri="{FF2B5EF4-FFF2-40B4-BE49-F238E27FC236}">
                <a16:creationId xmlns:a16="http://schemas.microsoft.com/office/drawing/2014/main" id="{EF34BB4E-4C00-409D-BC9C-EF4829A08072}"/>
              </a:ext>
            </a:extLst>
          </p:cNvPr>
          <p:cNvSpPr>
            <a:spLocks noChangeArrowheads="1"/>
          </p:cNvSpPr>
          <p:nvPr/>
        </p:nvSpPr>
        <p:spPr bwMode="auto">
          <a:xfrm>
            <a:off x="4648200" y="115888"/>
            <a:ext cx="1181100" cy="417512"/>
          </a:xfrm>
          <a:custGeom>
            <a:avLst/>
            <a:gdLst>
              <a:gd name="G0" fmla="*/ 5524 1452 1"/>
              <a:gd name="G1" fmla="*/ G0 1 1452"/>
              <a:gd name="G2" fmla="*/ 26825 24396 1"/>
              <a:gd name="G3" fmla="*/ G2 1 24396"/>
              <a:gd name="G4" fmla="*/ 61464 1452 1"/>
              <a:gd name="G5" fmla="*/ G4 1 1452"/>
              <a:gd name="G6" fmla="*/ 39525 24396 1"/>
              <a:gd name="G7" fmla="*/ G6 1 24396"/>
              <a:gd name="G8" fmla="*/ 50800 1452 1"/>
              <a:gd name="G9" fmla="*/ G8 1 1452"/>
              <a:gd name="G10" fmla="*/ 14125 24396 1"/>
              <a:gd name="G11" fmla="*/ G10 1 24396"/>
              <a:gd name="G12" fmla="*/ 25400 1452 1"/>
              <a:gd name="G13" fmla="*/ G12 1 1452"/>
              <a:gd name="G14" fmla="*/ 41561 24396 1"/>
              <a:gd name="G15" fmla="*/ G14 1 24396"/>
              <a:gd name="G16" fmla="*/ 1 0 51712"/>
              <a:gd name="G17" fmla="*/ G16 1452 1"/>
              <a:gd name="G18" fmla="*/ G17 1 1452"/>
              <a:gd name="G19" fmla="*/ 30897 24396 1"/>
              <a:gd name="G20" fmla="*/ G19 1 24396"/>
              <a:gd name="G21" fmla="*/ 12700 1452 1"/>
              <a:gd name="G22" fmla="*/ G21 1 1452"/>
              <a:gd name="G23" fmla="*/ 20233 24396 1"/>
              <a:gd name="G24" fmla="*/ G23 1 24396"/>
              <a:gd name="G25" fmla="*/ 23364 1452 1"/>
              <a:gd name="G26" fmla="*/ G25 1 1452"/>
              <a:gd name="G27" fmla="*/ 34969 24396 1"/>
              <a:gd name="G28" fmla="*/ G27 1 24396"/>
              <a:gd name="G29" fmla="*/ 6592 1452 1"/>
              <a:gd name="G30" fmla="*/ G29 1 1452"/>
              <a:gd name="G31" fmla="*/ 49705 24396 1"/>
              <a:gd name="G32" fmla="*/ G31 1 24396"/>
              <a:gd name="G33" fmla="*/ 44692 1452 1"/>
              <a:gd name="G34" fmla="*/ G33 1 1452"/>
              <a:gd name="G35" fmla="*/ 37005 24396 1"/>
              <a:gd name="G36" fmla="*/ G35 1 24396"/>
              <a:gd name="G37" fmla="*/ 11632 1452 1"/>
              <a:gd name="G38" fmla="*/ G37 1 1452"/>
              <a:gd name="G39" fmla="*/ 24305 24396 1"/>
              <a:gd name="G40" fmla="*/ G39 1 24396"/>
              <a:gd name="G41" fmla="*/ 56324 1452 1"/>
              <a:gd name="G42" fmla="*/ G41 1 1452"/>
              <a:gd name="G43" fmla="*/ 24305 24396 1"/>
              <a:gd name="G44" fmla="*/ G43 1 24396"/>
              <a:gd name="G45" fmla="*/ 1452 1452 1"/>
              <a:gd name="G46" fmla="*/ G45 1 1452"/>
              <a:gd name="G47" fmla="*/ 9569 24396 1"/>
              <a:gd name="G48" fmla="*/ G47 1 24396"/>
              <a:gd name="G49" fmla="*/ 28888 1452 1"/>
              <a:gd name="G50" fmla="*/ G49 1 1452"/>
              <a:gd name="G51" fmla="*/ 43597 24396 1"/>
              <a:gd name="G52" fmla="*/ G51 1 24396"/>
              <a:gd name="G53" fmla="*/ 18224 1452 1"/>
              <a:gd name="G54" fmla="*/ G53 1 1452"/>
              <a:gd name="G55" fmla="*/ 28861 24396 1"/>
              <a:gd name="G56" fmla="*/ G55 1 24396"/>
              <a:gd name="G57" fmla="*/ 58360 1452 1"/>
              <a:gd name="G58" fmla="*/ G57 1 1452"/>
              <a:gd name="G59" fmla="*/ 1425 24396 1"/>
              <a:gd name="G60" fmla="*/ G59 1 24396"/>
              <a:gd name="G61" fmla="*/ 20260 1452 1"/>
              <a:gd name="G62" fmla="*/ G61 1 1452"/>
              <a:gd name="G63" fmla="*/ 14125 24396 1"/>
              <a:gd name="G64" fmla="*/ G63 1 24396"/>
              <a:gd name="G65" fmla="*/ 47696 1452 1"/>
              <a:gd name="G66" fmla="*/ G65 1 1452"/>
              <a:gd name="G67" fmla="*/ 39525 24396 1"/>
              <a:gd name="G68" fmla="*/ G67 1 24396"/>
              <a:gd name="G69" fmla="*/ 22296 1452 1"/>
              <a:gd name="G70" fmla="*/ G69 1 1452"/>
              <a:gd name="G71" fmla="*/ 52225 24396 1"/>
              <a:gd name="G72" fmla="*/ G71 1 24396"/>
              <a:gd name="G73" fmla="+- 1452 0 0"/>
              <a:gd name="G74" fmla="+- 24396 0 0"/>
              <a:gd name="T0" fmla="*/ 1054100 w 1181100"/>
              <a:gd name="T1" fmla="*/ 354505 h 417612"/>
              <a:gd name="T2" fmla="*/ 127000 w 1181100"/>
              <a:gd name="T3" fmla="*/ 367205 h 417612"/>
              <a:gd name="T4" fmla="*/ 50800 w 1181100"/>
              <a:gd name="T5" fmla="*/ 341805 h 417612"/>
              <a:gd name="T6" fmla="*/ 25400 w 1181100"/>
              <a:gd name="T7" fmla="*/ 303705 h 417612"/>
              <a:gd name="T8" fmla="*/ 0 w 1181100"/>
              <a:gd name="T9" fmla="*/ 227505 h 417612"/>
              <a:gd name="T10" fmla="*/ 12700 w 1181100"/>
              <a:gd name="T11" fmla="*/ 151305 h 417612"/>
              <a:gd name="T12" fmla="*/ 88900 w 1181100"/>
              <a:gd name="T13" fmla="*/ 100505 h 417612"/>
              <a:gd name="T14" fmla="*/ 203200 w 1181100"/>
              <a:gd name="T15" fmla="*/ 49705 h 417612"/>
              <a:gd name="T16" fmla="*/ 241300 w 1181100"/>
              <a:gd name="T17" fmla="*/ 37005 h 417612"/>
              <a:gd name="T18" fmla="*/ 863600 w 1181100"/>
              <a:gd name="T19" fmla="*/ 24305 h 417612"/>
              <a:gd name="T20" fmla="*/ 1104900 w 1181100"/>
              <a:gd name="T21" fmla="*/ 24305 h 417612"/>
              <a:gd name="T22" fmla="*/ 1181100 w 1181100"/>
              <a:gd name="T23" fmla="*/ 75105 h 417612"/>
              <a:gd name="T24" fmla="*/ 1143000 w 1181100"/>
              <a:gd name="T25" fmla="*/ 240205 h 417612"/>
              <a:gd name="T26" fmla="*/ 1066800 w 1181100"/>
              <a:gd name="T27" fmla="*/ 291005 h 417612"/>
              <a:gd name="T28" fmla="*/ 1041400 w 1181100"/>
              <a:gd name="T29" fmla="*/ 329105 h 417612"/>
              <a:gd name="T30" fmla="*/ 1003300 w 1181100"/>
              <a:gd name="T31" fmla="*/ 341805 h 417612"/>
              <a:gd name="T32" fmla="*/ 965200 w 1181100"/>
              <a:gd name="T33" fmla="*/ 367205 h 417612"/>
              <a:gd name="T34" fmla="*/ 939800 w 1181100"/>
              <a:gd name="T35" fmla="*/ 379905 h 417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1100" h="417612">
                <a:moveTo>
                  <a:pt x="1054100" y="354505"/>
                </a:moveTo>
                <a:cubicBezTo>
                  <a:pt x="714582" y="467678"/>
                  <a:pt x="943327" y="400753"/>
                  <a:pt x="127000" y="367205"/>
                </a:cubicBezTo>
                <a:cubicBezTo>
                  <a:pt x="100249" y="366106"/>
                  <a:pt x="50800" y="341805"/>
                  <a:pt x="50800" y="341805"/>
                </a:cubicBezTo>
                <a:cubicBezTo>
                  <a:pt x="42333" y="329105"/>
                  <a:pt x="31599" y="317653"/>
                  <a:pt x="25400" y="303705"/>
                </a:cubicBezTo>
                <a:cubicBezTo>
                  <a:pt x="14526" y="279239"/>
                  <a:pt x="0" y="227505"/>
                  <a:pt x="0" y="227505"/>
                </a:cubicBezTo>
                <a:cubicBezTo>
                  <a:pt x="4233" y="202105"/>
                  <a:pt x="2242" y="174836"/>
                  <a:pt x="12700" y="151305"/>
                </a:cubicBezTo>
                <a:cubicBezTo>
                  <a:pt x="33336" y="104875"/>
                  <a:pt x="53834" y="118038"/>
                  <a:pt x="88900" y="100505"/>
                </a:cubicBezTo>
                <a:cubicBezTo>
                  <a:pt x="209655" y="40128"/>
                  <a:pt x="6611" y="115235"/>
                  <a:pt x="203200" y="49705"/>
                </a:cubicBezTo>
                <a:cubicBezTo>
                  <a:pt x="215900" y="45472"/>
                  <a:pt x="227916" y="37278"/>
                  <a:pt x="241300" y="37005"/>
                </a:cubicBezTo>
                <a:lnTo>
                  <a:pt x="863600" y="24305"/>
                </a:lnTo>
                <a:cubicBezTo>
                  <a:pt x="953527" y="-5671"/>
                  <a:pt x="951990" y="-10447"/>
                  <a:pt x="1104900" y="24305"/>
                </a:cubicBezTo>
                <a:cubicBezTo>
                  <a:pt x="1134668" y="31070"/>
                  <a:pt x="1181100" y="75105"/>
                  <a:pt x="1181100" y="75105"/>
                </a:cubicBezTo>
                <a:cubicBezTo>
                  <a:pt x="1176236" y="123746"/>
                  <a:pt x="1188643" y="200267"/>
                  <a:pt x="1143000" y="240205"/>
                </a:cubicBezTo>
                <a:cubicBezTo>
                  <a:pt x="1120026" y="260307"/>
                  <a:pt x="1066800" y="291005"/>
                  <a:pt x="1066800" y="291005"/>
                </a:cubicBezTo>
                <a:cubicBezTo>
                  <a:pt x="1058333" y="303705"/>
                  <a:pt x="1053319" y="319570"/>
                  <a:pt x="1041400" y="329105"/>
                </a:cubicBezTo>
                <a:cubicBezTo>
                  <a:pt x="1030947" y="337468"/>
                  <a:pt x="1015274" y="335818"/>
                  <a:pt x="1003300" y="341805"/>
                </a:cubicBezTo>
                <a:cubicBezTo>
                  <a:pt x="989648" y="348631"/>
                  <a:pt x="978288" y="359352"/>
                  <a:pt x="965200" y="367205"/>
                </a:cubicBezTo>
                <a:cubicBezTo>
                  <a:pt x="957083" y="372075"/>
                  <a:pt x="948267" y="375672"/>
                  <a:pt x="939800" y="379905"/>
                </a:cubicBez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a:extLst>
              <a:ext uri="{FF2B5EF4-FFF2-40B4-BE49-F238E27FC236}">
                <a16:creationId xmlns:a16="http://schemas.microsoft.com/office/drawing/2014/main" id="{E2F960E8-7B0B-4F89-9DA7-473ECE8B71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363" y="0"/>
            <a:ext cx="12085637"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CD9ABE8C-BD34-4E3B-B604-38F7A1CC13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0188" y="0"/>
            <a:ext cx="124221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4" name="Picture 2">
            <a:extLst>
              <a:ext uri="{FF2B5EF4-FFF2-40B4-BE49-F238E27FC236}">
                <a16:creationId xmlns:a16="http://schemas.microsoft.com/office/drawing/2014/main" id="{E28C5A7B-FC04-4EF9-A30E-0E5063F5A90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05800" y="0"/>
            <a:ext cx="3886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Freeform 3">
            <a:extLst>
              <a:ext uri="{FF2B5EF4-FFF2-40B4-BE49-F238E27FC236}">
                <a16:creationId xmlns:a16="http://schemas.microsoft.com/office/drawing/2014/main" id="{77971E6B-D69C-44A6-98BD-F5F52E485F53}"/>
              </a:ext>
            </a:extLst>
          </p:cNvPr>
          <p:cNvSpPr>
            <a:spLocks noChangeArrowheads="1"/>
          </p:cNvSpPr>
          <p:nvPr/>
        </p:nvSpPr>
        <p:spPr bwMode="auto">
          <a:xfrm>
            <a:off x="3657600" y="2303463"/>
            <a:ext cx="3810000" cy="896937"/>
          </a:xfrm>
          <a:custGeom>
            <a:avLst/>
            <a:gdLst>
              <a:gd name="G0" fmla="*/ 38100 8912 1"/>
              <a:gd name="G1" fmla="*/ G0 1 8912"/>
              <a:gd name="G2" fmla="*/ 49373 45543 1"/>
              <a:gd name="G3" fmla="*/ G2 1 45543"/>
              <a:gd name="G4" fmla="*/ 42656 8912 1"/>
              <a:gd name="G5" fmla="*/ G4 1 8912"/>
              <a:gd name="G6" fmla="*/ 53203 45543 1"/>
              <a:gd name="G7" fmla="*/ G6 1 45543"/>
              <a:gd name="G8" fmla="*/ 53320 8912 1"/>
              <a:gd name="G9" fmla="*/ G8 1 8912"/>
              <a:gd name="G10" fmla="*/ 34153 45543 1"/>
              <a:gd name="G11" fmla="*/ G10 1 45543"/>
              <a:gd name="G12" fmla="*/ 44934 8912 1"/>
              <a:gd name="G13" fmla="*/ G12 1 8912"/>
              <a:gd name="G14" fmla="*/ 15103 45543 1"/>
              <a:gd name="G15" fmla="*/ G14 1 45543"/>
              <a:gd name="G16" fmla="*/ 55598 8912 1"/>
              <a:gd name="G17" fmla="*/ G16 1 8912"/>
              <a:gd name="G18" fmla="*/ 61589 45543 1"/>
              <a:gd name="G19" fmla="*/ G18 1 45543"/>
              <a:gd name="G20" fmla="*/ 38826 8912 1"/>
              <a:gd name="G21" fmla="*/ G20 1 8912"/>
              <a:gd name="G22" fmla="*/ 23489 45543 1"/>
              <a:gd name="G23" fmla="*/ G22 1 45543"/>
              <a:gd name="G24" fmla="*/ 7560 8912 1"/>
              <a:gd name="G25" fmla="*/ G24 1 8912"/>
              <a:gd name="G26" fmla="*/ 50925 45543 1"/>
              <a:gd name="G27" fmla="*/ G26 1 45543"/>
              <a:gd name="G28" fmla="*/ 22780 8912 1"/>
              <a:gd name="G29" fmla="*/ G28 1 8912"/>
              <a:gd name="G30" fmla="*/ 12825 45543 1"/>
              <a:gd name="G31" fmla="*/ G30 1 45543"/>
              <a:gd name="G32" fmla="*/ 63158 8912 1"/>
              <a:gd name="G33" fmla="*/ G32 1 8912"/>
              <a:gd name="G34" fmla="*/ 59311 45543 1"/>
              <a:gd name="G35" fmla="*/ G34 1 45543"/>
              <a:gd name="G36" fmla="*/ 20402 8912 1"/>
              <a:gd name="G37" fmla="*/ G36 1 8912"/>
              <a:gd name="G38" fmla="*/ 40261 45543 1"/>
              <a:gd name="G39" fmla="*/ G38 1 45543"/>
              <a:gd name="G40" fmla="*/ 46286 8912 1"/>
              <a:gd name="G41" fmla="*/ G40 1 8912"/>
              <a:gd name="G42" fmla="*/ 2161 45543 1"/>
              <a:gd name="G43" fmla="*/ G42 1 45543"/>
              <a:gd name="G44" fmla="*/ 15020 8912 1"/>
              <a:gd name="G45" fmla="*/ G44 1 8912"/>
              <a:gd name="G46" fmla="*/ 21211 45543 1"/>
              <a:gd name="G47" fmla="*/ G46 1 45543"/>
              <a:gd name="G48" fmla="*/ 6634 8912 1"/>
              <a:gd name="G49" fmla="*/ G48 1 8912"/>
              <a:gd name="G50" fmla="*/ 59311 45543 1"/>
              <a:gd name="G51" fmla="*/ G50 1 45543"/>
              <a:gd name="G52" fmla="*/ 25684 8912 1"/>
              <a:gd name="G53" fmla="*/ G52 1 8912"/>
              <a:gd name="G54" fmla="*/ 4439 45543 1"/>
              <a:gd name="G55" fmla="*/ G54 1 45543"/>
              <a:gd name="G56" fmla="*/ 63784 8912 1"/>
              <a:gd name="G57" fmla="*/ G56 1 8912"/>
              <a:gd name="G58" fmla="*/ 44817 45543 1"/>
              <a:gd name="G59" fmla="*/ G58 1 45543"/>
              <a:gd name="G60" fmla="*/ 55398 8912 1"/>
              <a:gd name="G61" fmla="*/ G60 1 8912"/>
              <a:gd name="G62" fmla="*/ 28045 45543 1"/>
              <a:gd name="G63" fmla="*/ G62 1 45543"/>
              <a:gd name="G64" fmla="*/ 8912 8912 1"/>
              <a:gd name="G65" fmla="*/ G64 1 8912"/>
              <a:gd name="G66" fmla="*/ 19659 45543 1"/>
              <a:gd name="G67" fmla="*/ G66 1 45543"/>
              <a:gd name="G68" fmla="*/ 55398 8912 1"/>
              <a:gd name="G69" fmla="*/ G68 1 8912"/>
              <a:gd name="G70" fmla="*/ 40987 45543 1"/>
              <a:gd name="G71" fmla="*/ G70 1 45543"/>
              <a:gd name="G72" fmla="*/ 42456 8912 1"/>
              <a:gd name="G73" fmla="*/ G72 1 8912"/>
              <a:gd name="G74" fmla="*/ 5165 45543 1"/>
              <a:gd name="G75" fmla="*/ G74 1 45543"/>
              <a:gd name="G76" fmla="*/ 65336 8912 1"/>
              <a:gd name="G77" fmla="*/ G76 1 8912"/>
              <a:gd name="G78" fmla="*/ 62315 45543 1"/>
              <a:gd name="G79" fmla="*/ G78 1 45543"/>
              <a:gd name="G80" fmla="*/ 39552 8912 1"/>
              <a:gd name="G81" fmla="*/ G80 1 8912"/>
              <a:gd name="G82" fmla="*/ 34879 45543 1"/>
              <a:gd name="G83" fmla="*/ G82 1 45543"/>
              <a:gd name="G84" fmla="*/ 5282 8912 1"/>
              <a:gd name="G85" fmla="*/ G84 1 8912"/>
              <a:gd name="G86" fmla="*/ 26493 45543 1"/>
              <a:gd name="G87" fmla="*/ G86 1 45543"/>
              <a:gd name="G88" fmla="*/ 30440 8912 1"/>
              <a:gd name="G89" fmla="*/ G88 1 8912"/>
              <a:gd name="G90" fmla="*/ 45543 45543 1"/>
              <a:gd name="G91" fmla="*/ G90 1 45543"/>
              <a:gd name="G92" fmla="*/ 40378 8912 1"/>
              <a:gd name="G93" fmla="*/ G92 1 8912"/>
              <a:gd name="G94" fmla="*/ 26493 45543 1"/>
              <a:gd name="G95" fmla="*/ G94 1 45543"/>
              <a:gd name="G96" fmla="*/ 21328 8912 1"/>
              <a:gd name="G97" fmla="*/ G96 1 8912"/>
              <a:gd name="G98" fmla="*/ 34879 45543 1"/>
              <a:gd name="G99" fmla="*/ G98 1 45543"/>
              <a:gd name="G100" fmla="*/ 29714 8912 1"/>
              <a:gd name="G101" fmla="*/ G100 1 8912"/>
              <a:gd name="G102" fmla="*/ 15829 45543 1"/>
              <a:gd name="G103" fmla="*/ G102 1 45543"/>
              <a:gd name="G104" fmla="*/ 38100 8912 1"/>
              <a:gd name="G105" fmla="*/ G104 1 8912"/>
              <a:gd name="G106" fmla="*/ 43265 45543 1"/>
              <a:gd name="G107" fmla="*/ G106 1 45543"/>
              <a:gd name="G108" fmla="*/ 1 0 51712"/>
              <a:gd name="G109" fmla="*/ G108 8912 1"/>
              <a:gd name="G110" fmla="*/ G109 1 8912"/>
              <a:gd name="G111" fmla="*/ 51651 45543 1"/>
              <a:gd name="G112" fmla="*/ G111 1 45543"/>
              <a:gd name="G113" fmla="+- 8912 0 0"/>
              <a:gd name="G114" fmla="+- 45543 0 0"/>
              <a:gd name="T0" fmla="*/ 38100 w 3810000"/>
              <a:gd name="T1" fmla="*/ 573661 h 897511"/>
              <a:gd name="T2" fmla="*/ 304800 w 3810000"/>
              <a:gd name="T3" fmla="*/ 249811 h 897511"/>
              <a:gd name="T4" fmla="*/ 381000 w 3810000"/>
              <a:gd name="T5" fmla="*/ 230761 h 897511"/>
              <a:gd name="T6" fmla="*/ 438150 w 3810000"/>
              <a:gd name="T7" fmla="*/ 211711 h 897511"/>
              <a:gd name="T8" fmla="*/ 514350 w 3810000"/>
              <a:gd name="T9" fmla="*/ 192661 h 897511"/>
              <a:gd name="T10" fmla="*/ 628650 w 3810000"/>
              <a:gd name="T11" fmla="*/ 154561 h 897511"/>
              <a:gd name="T12" fmla="*/ 990600 w 3810000"/>
              <a:gd name="T13" fmla="*/ 116461 h 897511"/>
              <a:gd name="T14" fmla="*/ 1333500 w 3810000"/>
              <a:gd name="T15" fmla="*/ 78361 h 897511"/>
              <a:gd name="T16" fmla="*/ 1504950 w 3810000"/>
              <a:gd name="T17" fmla="*/ 59311 h 897511"/>
              <a:gd name="T18" fmla="*/ 2838450 w 3810000"/>
              <a:gd name="T19" fmla="*/ 40261 h 897511"/>
              <a:gd name="T20" fmla="*/ 3257550 w 3810000"/>
              <a:gd name="T21" fmla="*/ 2161 h 897511"/>
              <a:gd name="T22" fmla="*/ 3619500 w 3810000"/>
              <a:gd name="T23" fmla="*/ 21211 h 897511"/>
              <a:gd name="T24" fmla="*/ 3676650 w 3810000"/>
              <a:gd name="T25" fmla="*/ 59311 h 897511"/>
              <a:gd name="T26" fmla="*/ 3695700 w 3810000"/>
              <a:gd name="T27" fmla="*/ 135511 h 897511"/>
              <a:gd name="T28" fmla="*/ 3733800 w 3810000"/>
              <a:gd name="T29" fmla="*/ 306961 h 897511"/>
              <a:gd name="T30" fmla="*/ 3790950 w 3810000"/>
              <a:gd name="T31" fmla="*/ 421261 h 897511"/>
              <a:gd name="T32" fmla="*/ 3810000 w 3810000"/>
              <a:gd name="T33" fmla="*/ 478411 h 897511"/>
              <a:gd name="T34" fmla="*/ 3790950 w 3810000"/>
              <a:gd name="T35" fmla="*/ 630811 h 897511"/>
              <a:gd name="T36" fmla="*/ 3581400 w 3810000"/>
              <a:gd name="T37" fmla="*/ 726061 h 897511"/>
              <a:gd name="T38" fmla="*/ 3276600 w 3810000"/>
              <a:gd name="T39" fmla="*/ 783211 h 897511"/>
              <a:gd name="T40" fmla="*/ 1219200 w 3810000"/>
              <a:gd name="T41" fmla="*/ 821311 h 897511"/>
              <a:gd name="T42" fmla="*/ 857250 w 3810000"/>
              <a:gd name="T43" fmla="*/ 878461 h 897511"/>
              <a:gd name="T44" fmla="*/ 685800 w 3810000"/>
              <a:gd name="T45" fmla="*/ 897511 h 897511"/>
              <a:gd name="T46" fmla="*/ 171450 w 3810000"/>
              <a:gd name="T47" fmla="*/ 878461 h 897511"/>
              <a:gd name="T48" fmla="*/ 152400 w 3810000"/>
              <a:gd name="T49" fmla="*/ 821311 h 897511"/>
              <a:gd name="T50" fmla="*/ 95250 w 3810000"/>
              <a:gd name="T51" fmla="*/ 802261 h 897511"/>
              <a:gd name="T52" fmla="*/ 38100 w 3810000"/>
              <a:gd name="T53" fmla="*/ 764161 h 897511"/>
              <a:gd name="T54" fmla="*/ 0 w 3810000"/>
              <a:gd name="T55" fmla="*/ 707011 h 89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10000" h="897511">
                <a:moveTo>
                  <a:pt x="38100" y="573661"/>
                </a:moveTo>
                <a:cubicBezTo>
                  <a:pt x="127000" y="465711"/>
                  <a:pt x="205915" y="348696"/>
                  <a:pt x="304800" y="249811"/>
                </a:cubicBezTo>
                <a:cubicBezTo>
                  <a:pt x="323313" y="231298"/>
                  <a:pt x="355826" y="237954"/>
                  <a:pt x="381000" y="230761"/>
                </a:cubicBezTo>
                <a:cubicBezTo>
                  <a:pt x="400308" y="225244"/>
                  <a:pt x="418842" y="217228"/>
                  <a:pt x="438150" y="211711"/>
                </a:cubicBezTo>
                <a:cubicBezTo>
                  <a:pt x="463324" y="204518"/>
                  <a:pt x="489272" y="200184"/>
                  <a:pt x="514350" y="192661"/>
                </a:cubicBezTo>
                <a:cubicBezTo>
                  <a:pt x="552817" y="181121"/>
                  <a:pt x="588893" y="160241"/>
                  <a:pt x="628650" y="154561"/>
                </a:cubicBezTo>
                <a:cubicBezTo>
                  <a:pt x="837696" y="124697"/>
                  <a:pt x="717254" y="139240"/>
                  <a:pt x="990600" y="116461"/>
                </a:cubicBezTo>
                <a:cubicBezTo>
                  <a:pt x="1161458" y="73747"/>
                  <a:pt x="1012798" y="106248"/>
                  <a:pt x="1333500" y="78361"/>
                </a:cubicBezTo>
                <a:cubicBezTo>
                  <a:pt x="1390786" y="73380"/>
                  <a:pt x="1447467" y="60766"/>
                  <a:pt x="1504950" y="59311"/>
                </a:cubicBezTo>
                <a:cubicBezTo>
                  <a:pt x="1949353" y="48060"/>
                  <a:pt x="2393950" y="46611"/>
                  <a:pt x="2838450" y="40261"/>
                </a:cubicBezTo>
                <a:cubicBezTo>
                  <a:pt x="3000192" y="-13653"/>
                  <a:pt x="2935864" y="2161"/>
                  <a:pt x="3257550" y="2161"/>
                </a:cubicBezTo>
                <a:cubicBezTo>
                  <a:pt x="3378367" y="2161"/>
                  <a:pt x="3498850" y="14861"/>
                  <a:pt x="3619500" y="21211"/>
                </a:cubicBezTo>
                <a:cubicBezTo>
                  <a:pt x="3638550" y="33911"/>
                  <a:pt x="3663950" y="40261"/>
                  <a:pt x="3676650" y="59311"/>
                </a:cubicBezTo>
                <a:cubicBezTo>
                  <a:pt x="3691173" y="81096"/>
                  <a:pt x="3690020" y="109953"/>
                  <a:pt x="3695700" y="135511"/>
                </a:cubicBezTo>
                <a:cubicBezTo>
                  <a:pt x="3715342" y="223898"/>
                  <a:pt x="3710571" y="225658"/>
                  <a:pt x="3733800" y="306961"/>
                </a:cubicBezTo>
                <a:cubicBezTo>
                  <a:pt x="3765722" y="418687"/>
                  <a:pt x="3735290" y="309942"/>
                  <a:pt x="3790950" y="421261"/>
                </a:cubicBezTo>
                <a:cubicBezTo>
                  <a:pt x="3799930" y="439222"/>
                  <a:pt x="3803650" y="459361"/>
                  <a:pt x="3810000" y="478411"/>
                </a:cubicBezTo>
                <a:cubicBezTo>
                  <a:pt x="3803650" y="529211"/>
                  <a:pt x="3816746" y="586590"/>
                  <a:pt x="3790950" y="630811"/>
                </a:cubicBezTo>
                <a:cubicBezTo>
                  <a:pt x="3747423" y="705429"/>
                  <a:pt x="3652457" y="711850"/>
                  <a:pt x="3581400" y="726061"/>
                </a:cubicBezTo>
                <a:cubicBezTo>
                  <a:pt x="3448525" y="792498"/>
                  <a:pt x="3501951" y="777577"/>
                  <a:pt x="3276600" y="783211"/>
                </a:cubicBezTo>
                <a:lnTo>
                  <a:pt x="1219200" y="821311"/>
                </a:lnTo>
                <a:cubicBezTo>
                  <a:pt x="786088" y="869435"/>
                  <a:pt x="1326332" y="804395"/>
                  <a:pt x="857250" y="878461"/>
                </a:cubicBezTo>
                <a:cubicBezTo>
                  <a:pt x="800452" y="887429"/>
                  <a:pt x="742950" y="891161"/>
                  <a:pt x="685800" y="897511"/>
                </a:cubicBezTo>
                <a:cubicBezTo>
                  <a:pt x="514350" y="891161"/>
                  <a:pt x="341293" y="902724"/>
                  <a:pt x="171450" y="878461"/>
                </a:cubicBezTo>
                <a:cubicBezTo>
                  <a:pt x="151571" y="875621"/>
                  <a:pt x="166599" y="835510"/>
                  <a:pt x="152400" y="821311"/>
                </a:cubicBezTo>
                <a:cubicBezTo>
                  <a:pt x="138201" y="807112"/>
                  <a:pt x="113211" y="811241"/>
                  <a:pt x="95250" y="802261"/>
                </a:cubicBezTo>
                <a:cubicBezTo>
                  <a:pt x="74772" y="792022"/>
                  <a:pt x="57150" y="776861"/>
                  <a:pt x="38100" y="764161"/>
                </a:cubicBezTo>
                <a:lnTo>
                  <a:pt x="0" y="707011"/>
                </a:ln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8196" name="Freeform 4">
            <a:extLst>
              <a:ext uri="{FF2B5EF4-FFF2-40B4-BE49-F238E27FC236}">
                <a16:creationId xmlns:a16="http://schemas.microsoft.com/office/drawing/2014/main" id="{3ADBB84D-67FA-40C0-8727-C0EA57153454}"/>
              </a:ext>
            </a:extLst>
          </p:cNvPr>
          <p:cNvSpPr>
            <a:spLocks noChangeArrowheads="1"/>
          </p:cNvSpPr>
          <p:nvPr/>
        </p:nvSpPr>
        <p:spPr bwMode="auto">
          <a:xfrm>
            <a:off x="1419225" y="4171950"/>
            <a:ext cx="3514725" cy="819150"/>
          </a:xfrm>
          <a:custGeom>
            <a:avLst/>
            <a:gdLst>
              <a:gd name="G0" fmla="*/ 1332 40784 1"/>
              <a:gd name="G1" fmla="*/ G0 1 40784"/>
              <a:gd name="G2" fmla="*/ 4769 32931 1"/>
              <a:gd name="G3" fmla="*/ G2 1 32931"/>
              <a:gd name="G4" fmla="*/ 8992 40784 1"/>
              <a:gd name="G5" fmla="*/ G4 1 40784"/>
              <a:gd name="G6" fmla="*/ 45147 32931 1"/>
              <a:gd name="G7" fmla="*/ G6 1 32931"/>
              <a:gd name="G8" fmla="*/ 606 40784 1"/>
              <a:gd name="G9" fmla="*/ G8 1 40784"/>
              <a:gd name="G10" fmla="*/ 58089 32931 1"/>
              <a:gd name="G11" fmla="*/ G10 1 32931"/>
              <a:gd name="G12" fmla="*/ 49370 40784 1"/>
              <a:gd name="G13" fmla="*/ G12 1 40784"/>
              <a:gd name="G14" fmla="*/ 30653 32931 1"/>
              <a:gd name="G15" fmla="*/ G14 1 32931"/>
              <a:gd name="G16" fmla="*/ 40984 40784 1"/>
              <a:gd name="G17" fmla="*/ G16 1 40784"/>
              <a:gd name="G18" fmla="*/ 49703 32931 1"/>
              <a:gd name="G19" fmla="*/ G18 1 32931"/>
              <a:gd name="G20" fmla="*/ 32598 40784 1"/>
              <a:gd name="G21" fmla="*/ G20 1 40784"/>
              <a:gd name="G22" fmla="*/ 3217 32931 1"/>
              <a:gd name="G23" fmla="*/ G22 1 32931"/>
              <a:gd name="G24" fmla="*/ 15826 40784 1"/>
              <a:gd name="G25" fmla="*/ G24 1 40784"/>
              <a:gd name="G26" fmla="*/ 22267 32931 1"/>
              <a:gd name="G27" fmla="*/ G26 1 32931"/>
              <a:gd name="G28" fmla="*/ 64590 40784 1"/>
              <a:gd name="G29" fmla="*/ G28 1 40784"/>
              <a:gd name="G30" fmla="*/ 60367 32931 1"/>
              <a:gd name="G31" fmla="*/ G30 1 32931"/>
              <a:gd name="G32" fmla="*/ 41710 40784 1"/>
              <a:gd name="G33" fmla="*/ G32 1 40784"/>
              <a:gd name="G34" fmla="*/ 13881 32931 1"/>
              <a:gd name="G35" fmla="*/ G34 1 32931"/>
              <a:gd name="G36" fmla="*/ 24938 40784 1"/>
              <a:gd name="G37" fmla="*/ G36 1 40784"/>
              <a:gd name="G38" fmla="*/ 32931 32931 1"/>
              <a:gd name="G39" fmla="*/ G38 1 32931"/>
              <a:gd name="G40" fmla="*/ 36328 40784 1"/>
              <a:gd name="G41" fmla="*/ G40 1 40784"/>
              <a:gd name="G42" fmla="*/ 60367 32931 1"/>
              <a:gd name="G43" fmla="*/ G42 1 32931"/>
              <a:gd name="G44" fmla="*/ 46992 40784 1"/>
              <a:gd name="G45" fmla="*/ G44 1 40784"/>
              <a:gd name="G46" fmla="*/ 41317 32931 1"/>
              <a:gd name="G47" fmla="*/ G46 1 32931"/>
              <a:gd name="G48" fmla="*/ 53826 40784 1"/>
              <a:gd name="G49" fmla="*/ G48 1 40784"/>
              <a:gd name="G50" fmla="*/ 49703 32931 1"/>
              <a:gd name="G51" fmla="*/ G50 1 32931"/>
              <a:gd name="G52" fmla="*/ 9618 40784 1"/>
              <a:gd name="G53" fmla="*/ G52 1 40784"/>
              <a:gd name="G54" fmla="*/ 11603 32931 1"/>
              <a:gd name="G55" fmla="*/ G54 1 32931"/>
              <a:gd name="G56" fmla="*/ 39332 40784 1"/>
              <a:gd name="G57" fmla="*/ G56 1 40784"/>
              <a:gd name="G58" fmla="*/ 58089 32931 1"/>
              <a:gd name="G59" fmla="*/ G58 1 32931"/>
              <a:gd name="G60" fmla="*/ 30946 40784 1"/>
              <a:gd name="G61" fmla="*/ G60 1 40784"/>
              <a:gd name="G62" fmla="*/ 39039 32931 1"/>
              <a:gd name="G63" fmla="*/ G62 1 32931"/>
              <a:gd name="G64" fmla="*/ 52274 40784 1"/>
              <a:gd name="G65" fmla="*/ G64 1 40784"/>
              <a:gd name="G66" fmla="*/ 939 32931 1"/>
              <a:gd name="G67" fmla="*/ G66 1 32931"/>
              <a:gd name="G68" fmla="*/ 35502 40784 1"/>
              <a:gd name="G69" fmla="*/ G68 1 40784"/>
              <a:gd name="G70" fmla="*/ 28375 32931 1"/>
              <a:gd name="G71" fmla="*/ G70 1 32931"/>
              <a:gd name="G72" fmla="*/ 27842 40784 1"/>
              <a:gd name="G73" fmla="*/ G72 1 40784"/>
              <a:gd name="G74" fmla="*/ 47425 32931 1"/>
              <a:gd name="G75" fmla="*/ G74 1 32931"/>
              <a:gd name="G76" fmla="*/ 40784 40784 1"/>
              <a:gd name="G77" fmla="*/ G76 1 40784"/>
              <a:gd name="G78" fmla="*/ 36761 32931 1"/>
              <a:gd name="G79" fmla="*/ G78 1 32931"/>
              <a:gd name="G80" fmla="*/ 2684 40784 1"/>
              <a:gd name="G81" fmla="*/ G80 1 40784"/>
              <a:gd name="G82" fmla="*/ 51255 32931 1"/>
              <a:gd name="G83" fmla="*/ G82 1 32931"/>
              <a:gd name="G84" fmla="*/ 30120 40784 1"/>
              <a:gd name="G85" fmla="*/ G84 1 40784"/>
              <a:gd name="G86" fmla="*/ 59641 32931 1"/>
              <a:gd name="G87" fmla="*/ G86 1 32931"/>
              <a:gd name="G88" fmla="*/ 46892 40784 1"/>
              <a:gd name="G89" fmla="*/ G88 1 40784"/>
              <a:gd name="G90" fmla="*/ 29927 32931 1"/>
              <a:gd name="G91" fmla="*/ G90 1 32931"/>
              <a:gd name="G92" fmla="*/ 8066 40784 1"/>
              <a:gd name="G93" fmla="*/ G92 1 40784"/>
              <a:gd name="G94" fmla="*/ 38313 32931 1"/>
              <a:gd name="G95" fmla="*/ G94 1 32931"/>
              <a:gd name="G96" fmla="*/ 43888 40784 1"/>
              <a:gd name="G97" fmla="*/ G96 1 40784"/>
              <a:gd name="G98" fmla="*/ 19263 32931 1"/>
              <a:gd name="G99" fmla="*/ G98 1 32931"/>
              <a:gd name="G100" fmla="*/ 17278 40784 1"/>
              <a:gd name="G101" fmla="*/ G100 1 40784"/>
              <a:gd name="G102" fmla="*/ 19263 32931 1"/>
              <a:gd name="G103" fmla="*/ G102 1 32931"/>
              <a:gd name="G104" fmla="*/ 42436 40784 1"/>
              <a:gd name="G105" fmla="*/ G104 1 40784"/>
              <a:gd name="G106" fmla="*/ 10877 32931 1"/>
              <a:gd name="G107" fmla="*/ G106 1 32931"/>
              <a:gd name="G108" fmla="*/ 40158 40784 1"/>
              <a:gd name="G109" fmla="*/ G108 1 40784"/>
              <a:gd name="G110" fmla="*/ 48977 32931 1"/>
              <a:gd name="G111" fmla="*/ G110 1 32931"/>
              <a:gd name="G112" fmla="*/ 35602 40784 1"/>
              <a:gd name="G113" fmla="*/ G112 1 40784"/>
              <a:gd name="G114" fmla="*/ 21541 32931 1"/>
              <a:gd name="G115" fmla="*/ G114 1 32931"/>
              <a:gd name="G116" fmla="*/ 60760 40784 1"/>
              <a:gd name="G117" fmla="*/ G116 1 40784"/>
              <a:gd name="G118" fmla="*/ 13155 32931 1"/>
              <a:gd name="G119" fmla="*/ G118 1 32931"/>
              <a:gd name="G120" fmla="*/ 3610 40784 1"/>
              <a:gd name="G121" fmla="*/ G120 1 40784"/>
              <a:gd name="G122" fmla="*/ 32205 32931 1"/>
              <a:gd name="G123" fmla="*/ G122 1 32931"/>
              <a:gd name="G124" fmla="*/ 9718 40784 1"/>
              <a:gd name="G125" fmla="*/ G124 1 40784"/>
              <a:gd name="G126" fmla="*/ 23819 32931 1"/>
              <a:gd name="G127" fmla="*/ G126 1 32931"/>
              <a:gd name="G128" fmla="+- 40784 0 0"/>
              <a:gd name="G129" fmla="+- 32931 0 0"/>
              <a:gd name="T0" fmla="*/ 656692 w 3514192"/>
              <a:gd name="T1" fmla="*/ 266913 h 819363"/>
              <a:gd name="T2" fmla="*/ 8992 w 3514192"/>
              <a:gd name="T3" fmla="*/ 438363 h 819363"/>
              <a:gd name="T4" fmla="*/ 66142 w 3514192"/>
              <a:gd name="T5" fmla="*/ 647913 h 819363"/>
              <a:gd name="T6" fmla="*/ 180442 w 3514192"/>
              <a:gd name="T7" fmla="*/ 686013 h 819363"/>
              <a:gd name="T8" fmla="*/ 237592 w 3514192"/>
              <a:gd name="T9" fmla="*/ 705063 h 819363"/>
              <a:gd name="T10" fmla="*/ 294742 w 3514192"/>
              <a:gd name="T11" fmla="*/ 724113 h 819363"/>
              <a:gd name="T12" fmla="*/ 409042 w 3514192"/>
              <a:gd name="T13" fmla="*/ 743163 h 819363"/>
              <a:gd name="T14" fmla="*/ 523342 w 3514192"/>
              <a:gd name="T15" fmla="*/ 781263 h 819363"/>
              <a:gd name="T16" fmla="*/ 828142 w 3514192"/>
              <a:gd name="T17" fmla="*/ 800313 h 819363"/>
              <a:gd name="T18" fmla="*/ 942442 w 3514192"/>
              <a:gd name="T19" fmla="*/ 819363 h 819363"/>
              <a:gd name="T20" fmla="*/ 1609192 w 3514192"/>
              <a:gd name="T21" fmla="*/ 781263 h 819363"/>
              <a:gd name="T22" fmla="*/ 1685392 w 3514192"/>
              <a:gd name="T23" fmla="*/ 762213 h 819363"/>
              <a:gd name="T24" fmla="*/ 2085442 w 3514192"/>
              <a:gd name="T25" fmla="*/ 705063 h 819363"/>
              <a:gd name="T26" fmla="*/ 2237842 w 3514192"/>
              <a:gd name="T27" fmla="*/ 666963 h 819363"/>
              <a:gd name="T28" fmla="*/ 2333092 w 3514192"/>
              <a:gd name="T29" fmla="*/ 647913 h 819363"/>
              <a:gd name="T30" fmla="*/ 2390242 w 3514192"/>
              <a:gd name="T31" fmla="*/ 628863 h 819363"/>
              <a:gd name="T32" fmla="*/ 2542642 w 3514192"/>
              <a:gd name="T33" fmla="*/ 590763 h 819363"/>
              <a:gd name="T34" fmla="*/ 2656942 w 3514192"/>
              <a:gd name="T35" fmla="*/ 552663 h 819363"/>
              <a:gd name="T36" fmla="*/ 3304642 w 3514192"/>
              <a:gd name="T37" fmla="*/ 571713 h 819363"/>
              <a:gd name="T38" fmla="*/ 3514192 w 3514192"/>
              <a:gd name="T39" fmla="*/ 495513 h 819363"/>
              <a:gd name="T40" fmla="*/ 3476092 w 3514192"/>
              <a:gd name="T41" fmla="*/ 247863 h 819363"/>
              <a:gd name="T42" fmla="*/ 3437992 w 3514192"/>
              <a:gd name="T43" fmla="*/ 190713 h 819363"/>
              <a:gd name="T44" fmla="*/ 3323692 w 3514192"/>
              <a:gd name="T45" fmla="*/ 95463 h 819363"/>
              <a:gd name="T46" fmla="*/ 2695042 w 3514192"/>
              <a:gd name="T47" fmla="*/ 38313 h 819363"/>
              <a:gd name="T48" fmla="*/ 2599792 w 3514192"/>
              <a:gd name="T49" fmla="*/ 19263 h 819363"/>
              <a:gd name="T50" fmla="*/ 1590142 w 3514192"/>
              <a:gd name="T51" fmla="*/ 19263 h 819363"/>
              <a:gd name="T52" fmla="*/ 1418692 w 3514192"/>
              <a:gd name="T53" fmla="*/ 76413 h 819363"/>
              <a:gd name="T54" fmla="*/ 1285342 w 3514192"/>
              <a:gd name="T55" fmla="*/ 114513 h 819363"/>
              <a:gd name="T56" fmla="*/ 1018642 w 3514192"/>
              <a:gd name="T57" fmla="*/ 152613 h 819363"/>
              <a:gd name="T58" fmla="*/ 847192 w 3514192"/>
              <a:gd name="T59" fmla="*/ 209763 h 819363"/>
              <a:gd name="T60" fmla="*/ 790042 w 3514192"/>
              <a:gd name="T61" fmla="*/ 228813 h 819363"/>
              <a:gd name="T62" fmla="*/ 599542 w 3514192"/>
              <a:gd name="T63" fmla="*/ 285963 h 819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14192" h="819363">
                <a:moveTo>
                  <a:pt x="656692" y="266913"/>
                </a:moveTo>
                <a:cubicBezTo>
                  <a:pt x="440792" y="324063"/>
                  <a:pt x="207532" y="336085"/>
                  <a:pt x="8992" y="438363"/>
                </a:cubicBezTo>
                <a:cubicBezTo>
                  <a:pt x="-18487" y="452519"/>
                  <a:pt x="21722" y="620151"/>
                  <a:pt x="66142" y="647913"/>
                </a:cubicBezTo>
                <a:cubicBezTo>
                  <a:pt x="100198" y="669198"/>
                  <a:pt x="142342" y="673313"/>
                  <a:pt x="180442" y="686013"/>
                </a:cubicBezTo>
                <a:lnTo>
                  <a:pt x="237592" y="705063"/>
                </a:lnTo>
                <a:cubicBezTo>
                  <a:pt x="256642" y="711413"/>
                  <a:pt x="274935" y="720812"/>
                  <a:pt x="294742" y="724113"/>
                </a:cubicBezTo>
                <a:cubicBezTo>
                  <a:pt x="332842" y="730463"/>
                  <a:pt x="371570" y="733795"/>
                  <a:pt x="409042" y="743163"/>
                </a:cubicBezTo>
                <a:cubicBezTo>
                  <a:pt x="448004" y="752903"/>
                  <a:pt x="483259" y="778758"/>
                  <a:pt x="523342" y="781263"/>
                </a:cubicBezTo>
                <a:lnTo>
                  <a:pt x="828142" y="800313"/>
                </a:lnTo>
                <a:cubicBezTo>
                  <a:pt x="866242" y="806663"/>
                  <a:pt x="903816" y="819363"/>
                  <a:pt x="942442" y="819363"/>
                </a:cubicBezTo>
                <a:cubicBezTo>
                  <a:pt x="1111971" y="819363"/>
                  <a:pt x="1404709" y="815343"/>
                  <a:pt x="1609192" y="781263"/>
                </a:cubicBezTo>
                <a:cubicBezTo>
                  <a:pt x="1635017" y="776959"/>
                  <a:pt x="1659500" y="766097"/>
                  <a:pt x="1685392" y="762213"/>
                </a:cubicBezTo>
                <a:cubicBezTo>
                  <a:pt x="1890910" y="731385"/>
                  <a:pt x="1931345" y="740624"/>
                  <a:pt x="2085442" y="705063"/>
                </a:cubicBezTo>
                <a:cubicBezTo>
                  <a:pt x="2136464" y="693289"/>
                  <a:pt x="2186820" y="678737"/>
                  <a:pt x="2237842" y="666963"/>
                </a:cubicBezTo>
                <a:cubicBezTo>
                  <a:pt x="2269392" y="659682"/>
                  <a:pt x="2301680" y="655766"/>
                  <a:pt x="2333092" y="647913"/>
                </a:cubicBezTo>
                <a:cubicBezTo>
                  <a:pt x="2352573" y="643043"/>
                  <a:pt x="2370869" y="634147"/>
                  <a:pt x="2390242" y="628863"/>
                </a:cubicBezTo>
                <a:cubicBezTo>
                  <a:pt x="2440760" y="615085"/>
                  <a:pt x="2492966" y="607322"/>
                  <a:pt x="2542642" y="590763"/>
                </a:cubicBezTo>
                <a:lnTo>
                  <a:pt x="2656942" y="552663"/>
                </a:lnTo>
                <a:cubicBezTo>
                  <a:pt x="2872842" y="559013"/>
                  <a:pt x="3088649" y="571713"/>
                  <a:pt x="3304642" y="571713"/>
                </a:cubicBezTo>
                <a:cubicBezTo>
                  <a:pt x="3508107" y="571713"/>
                  <a:pt x="3477169" y="606582"/>
                  <a:pt x="3514192" y="495513"/>
                </a:cubicBezTo>
                <a:cubicBezTo>
                  <a:pt x="3508729" y="440878"/>
                  <a:pt x="3510419" y="316517"/>
                  <a:pt x="3476092" y="247863"/>
                </a:cubicBezTo>
                <a:cubicBezTo>
                  <a:pt x="3465853" y="227385"/>
                  <a:pt x="3452649" y="208302"/>
                  <a:pt x="3437992" y="190713"/>
                </a:cubicBezTo>
                <a:cubicBezTo>
                  <a:pt x="3411603" y="159046"/>
                  <a:pt x="3363358" y="113092"/>
                  <a:pt x="3323692" y="95463"/>
                </a:cubicBezTo>
                <a:cubicBezTo>
                  <a:pt x="3122191" y="5907"/>
                  <a:pt x="2926721" y="46894"/>
                  <a:pt x="2695042" y="38313"/>
                </a:cubicBezTo>
                <a:cubicBezTo>
                  <a:pt x="2663292" y="31963"/>
                  <a:pt x="2632059" y="21952"/>
                  <a:pt x="2599792" y="19263"/>
                </a:cubicBezTo>
                <a:cubicBezTo>
                  <a:pt x="2179446" y="-15766"/>
                  <a:pt x="2077392" y="4932"/>
                  <a:pt x="1590142" y="19263"/>
                </a:cubicBezTo>
                <a:lnTo>
                  <a:pt x="1418692" y="76413"/>
                </a:lnTo>
                <a:cubicBezTo>
                  <a:pt x="1376017" y="90638"/>
                  <a:pt x="1329765" y="107679"/>
                  <a:pt x="1285342" y="114513"/>
                </a:cubicBezTo>
                <a:cubicBezTo>
                  <a:pt x="1173253" y="131758"/>
                  <a:pt x="1118731" y="125316"/>
                  <a:pt x="1018642" y="152613"/>
                </a:cubicBezTo>
                <a:lnTo>
                  <a:pt x="847192" y="209763"/>
                </a:lnTo>
                <a:cubicBezTo>
                  <a:pt x="828142" y="216113"/>
                  <a:pt x="809523" y="223943"/>
                  <a:pt x="790042" y="228813"/>
                </a:cubicBezTo>
                <a:cubicBezTo>
                  <a:pt x="623867" y="270357"/>
                  <a:pt x="684477" y="243495"/>
                  <a:pt x="599542" y="285963"/>
                </a:cubicBez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extLst>
              <a:ext uri="{FF2B5EF4-FFF2-40B4-BE49-F238E27FC236}">
                <a16:creationId xmlns:a16="http://schemas.microsoft.com/office/drawing/2014/main" id="{AD74888F-6EF1-4C86-8AB0-10A1A53B1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09075" cy="6886575"/>
          </a:xfrm>
          <a:prstGeom prst="rect">
            <a:avLst/>
          </a:prstGeom>
          <a:noFill/>
          <a:ln>
            <a:noFill/>
          </a:ln>
          <a:effectLst/>
          <a:extLst>
            <a:ext uri="{909E8E84-426E-40DD-AFC4-6F175D3DCCD1}">
              <a14:hiddenFill xmlns:a14="http://schemas.microsoft.com/office/drawing/2010/main">
                <a:blipFill dpi="0" rotWithShape="0">
                  <a:blip/>
                  <a:srcRect l="9840" t="39236" r="52390" b="997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4" name="Picture 2">
            <a:extLst>
              <a:ext uri="{FF2B5EF4-FFF2-40B4-BE49-F238E27FC236}">
                <a16:creationId xmlns:a16="http://schemas.microsoft.com/office/drawing/2014/main" id="{ABFDA9FD-3FDB-4775-B483-0758E55093C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10663" y="3832225"/>
            <a:ext cx="2576512" cy="3025775"/>
          </a:xfrm>
          <a:prstGeom prst="rect">
            <a:avLst/>
          </a:prstGeom>
          <a:noFill/>
          <a:ln>
            <a:noFill/>
          </a:ln>
          <a:effectLst/>
          <a:extLst>
            <a:ext uri="{909E8E84-426E-40DD-AFC4-6F175D3DCCD1}">
              <a14:hiddenFill xmlns:a14="http://schemas.microsoft.com/office/drawing/2010/main">
                <a:blipFill dpi="0" rotWithShape="0">
                  <a:blip/>
                  <a:srcRect l="18542" t="17410" r="44316" b="5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2730B023-9402-44F0-B144-FE9E274EE2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725" y="215900"/>
            <a:ext cx="7199313" cy="4608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8" name="Picture 2">
            <a:extLst>
              <a:ext uri="{FF2B5EF4-FFF2-40B4-BE49-F238E27FC236}">
                <a16:creationId xmlns:a16="http://schemas.microsoft.com/office/drawing/2014/main" id="{0724DC50-958F-4D3A-B00D-C0A8BDFD816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11975" y="2808288"/>
            <a:ext cx="5184775" cy="272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9" name="Picture 3">
            <a:extLst>
              <a:ext uri="{FF2B5EF4-FFF2-40B4-BE49-F238E27FC236}">
                <a16:creationId xmlns:a16="http://schemas.microsoft.com/office/drawing/2014/main" id="{B7DE514B-2546-4B06-BF4F-3E70E34F49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163" y="4248150"/>
            <a:ext cx="6048375" cy="2376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84BDE182-B869-4378-9F96-CB03C7FE48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4850" y="0"/>
            <a:ext cx="10858500" cy="680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a:extLst>
              <a:ext uri="{FF2B5EF4-FFF2-40B4-BE49-F238E27FC236}">
                <a16:creationId xmlns:a16="http://schemas.microsoft.com/office/drawing/2014/main" id="{391D3947-44CC-426E-A017-4DB0EB3BEF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975600" cy="6858000"/>
          </a:xfrm>
          <a:prstGeom prst="rect">
            <a:avLst/>
          </a:prstGeom>
          <a:noFill/>
          <a:ln>
            <a:noFill/>
          </a:ln>
          <a:effectLst/>
          <a:extLst>
            <a:ext uri="{909E8E84-426E-40DD-AFC4-6F175D3DCCD1}">
              <a14:hiddenFill xmlns:a14="http://schemas.microsoft.com/office/drawing/2010/main">
                <a:blipFill dpi="0" rotWithShape="0">
                  <a:blip/>
                  <a:srcRect l="33171" t="10617" r="33853" b="312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57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a:extLst>
              <a:ext uri="{FF2B5EF4-FFF2-40B4-BE49-F238E27FC236}">
                <a16:creationId xmlns:a16="http://schemas.microsoft.com/office/drawing/2014/main" id="{B0BF492E-8004-446D-A340-A2F38C111E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7266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A7634F2A-43A4-49F6-838B-6A10FA3D93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9063" y="107950"/>
            <a:ext cx="11904662" cy="6750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9D5A3A72-2F4D-41F6-AB43-281A5B557D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42788" cy="2786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8" name="Picture 2">
            <a:extLst>
              <a:ext uri="{FF2B5EF4-FFF2-40B4-BE49-F238E27FC236}">
                <a16:creationId xmlns:a16="http://schemas.microsoft.com/office/drawing/2014/main" id="{CA329854-16F7-4370-841A-08DCE5E1F91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86063"/>
            <a:ext cx="5416550" cy="406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3">
            <a:extLst>
              <a:ext uri="{FF2B5EF4-FFF2-40B4-BE49-F238E27FC236}">
                <a16:creationId xmlns:a16="http://schemas.microsoft.com/office/drawing/2014/main" id="{1BBA0972-6014-43B1-8508-FC15222536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3813" y="2786063"/>
            <a:ext cx="5768975" cy="406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FBA13F61-199F-4057-B640-1A2C472816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70513" cy="687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2" name="Picture 2">
            <a:extLst>
              <a:ext uri="{FF2B5EF4-FFF2-40B4-BE49-F238E27FC236}">
                <a16:creationId xmlns:a16="http://schemas.microsoft.com/office/drawing/2014/main" id="{DDFA6343-7833-4438-921A-9F814422EB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0513" y="0"/>
            <a:ext cx="4725987" cy="6823075"/>
          </a:xfrm>
          <a:prstGeom prst="rect">
            <a:avLst/>
          </a:prstGeom>
          <a:noFill/>
          <a:ln>
            <a:noFill/>
          </a:ln>
          <a:effectLst/>
          <a:extLst>
            <a:ext uri="{909E8E84-426E-40DD-AFC4-6F175D3DCCD1}">
              <a14:hiddenFill xmlns:a14="http://schemas.microsoft.com/office/drawing/2010/main">
                <a:blipFill dpi="0" rotWithShape="0">
                  <a:blip/>
                  <a:srcRect l="39406" r="86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29F01D43-8661-414B-A958-6373AFE5918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039600" cy="6515100"/>
          </a:xfrm>
          <a:prstGeom prst="rect">
            <a:avLst/>
          </a:prstGeom>
          <a:noFill/>
          <a:ln>
            <a:noFill/>
          </a:ln>
          <a:effectLst/>
          <a:extLst>
            <a:ext uri="{909E8E84-426E-40DD-AFC4-6F175D3DCCD1}">
              <a14:hiddenFill xmlns:a14="http://schemas.microsoft.com/office/drawing/2010/main">
                <a:blipFill dpi="0" rotWithShape="0">
                  <a:blip/>
                  <a:srcRect t="10934" r="746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80CEB926-B01D-4156-BF8A-E057256B36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30458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8F9D7C3B-2F13-4B03-9099-DE5D549547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53975"/>
            <a:ext cx="8547100" cy="664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EA3A6838-0131-41D9-86EE-BE701D6DEC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225" y="0"/>
            <a:ext cx="102822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a:extLst>
              <a:ext uri="{FF2B5EF4-FFF2-40B4-BE49-F238E27FC236}">
                <a16:creationId xmlns:a16="http://schemas.microsoft.com/office/drawing/2014/main" id="{0D8A96B9-A63D-4C08-BA4C-08AA5669E0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45488" y="0"/>
            <a:ext cx="1985962" cy="3028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8" name="Rectangle 2">
            <a:extLst>
              <a:ext uri="{FF2B5EF4-FFF2-40B4-BE49-F238E27FC236}">
                <a16:creationId xmlns:a16="http://schemas.microsoft.com/office/drawing/2014/main" id="{80E43B21-30DA-4ED3-854E-0CF82649355C}"/>
              </a:ext>
            </a:extLst>
          </p:cNvPr>
          <p:cNvSpPr>
            <a:spLocks noChangeArrowheads="1"/>
          </p:cNvSpPr>
          <p:nvPr/>
        </p:nvSpPr>
        <p:spPr bwMode="auto">
          <a:xfrm>
            <a:off x="458788" y="495300"/>
            <a:ext cx="6096000"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es-ES" altLang="es-ES" i="1">
                <a:solidFill>
                  <a:srgbClr val="FFFFFF"/>
                </a:solidFill>
                <a:latin typeface="Lato" panose="020F0502020204030203" pitchFamily="34" charset="0"/>
              </a:rPr>
              <a:t>“…la lozanía enteramente tropical que desplegaba la vegetación en una encantadora planicie que dejábamos a nuestra izquierda demoninada Llano de los Viejos”.</a:t>
            </a:r>
          </a:p>
          <a:p>
            <a:pPr algn="just" hangingPunct="1">
              <a:lnSpc>
                <a:spcPct val="100000"/>
              </a:lnSpc>
            </a:pPr>
            <a:endParaRPr lang="es-ES" altLang="es-ES" i="1">
              <a:solidFill>
                <a:srgbClr val="FFFFFF"/>
              </a:solidFill>
              <a:latin typeface="Lato" panose="020F0502020204030203" pitchFamily="34" charset="0"/>
            </a:endParaRPr>
          </a:p>
          <a:p>
            <a:pPr algn="just" hangingPunct="1">
              <a:lnSpc>
                <a:spcPct val="100000"/>
              </a:lnSpc>
            </a:pPr>
            <a:r>
              <a:rPr lang="es-ES" altLang="es-ES" i="1">
                <a:solidFill>
                  <a:srgbClr val="FFFFFF"/>
                </a:solidFill>
                <a:latin typeface="Lato" panose="020F0502020204030203" pitchFamily="34" charset="0"/>
              </a:rPr>
              <a:t>Manuel de Ossuna y Van den Heede </a:t>
            </a:r>
          </a:p>
          <a:p>
            <a:pPr algn="just" hangingPunct="1">
              <a:lnSpc>
                <a:spcPct val="100000"/>
              </a:lnSpc>
            </a:pPr>
            <a:r>
              <a:rPr lang="es-ES" altLang="es-ES" i="1">
                <a:solidFill>
                  <a:srgbClr val="FFFFFF"/>
                </a:solidFill>
                <a:latin typeface="Lato" panose="020F0502020204030203" pitchFamily="34" charset="0"/>
              </a:rPr>
              <a:t>Año 1887</a:t>
            </a:r>
          </a:p>
        </p:txBody>
      </p:sp>
      <p:sp>
        <p:nvSpPr>
          <p:cNvPr id="65539" name="Rectangle 3">
            <a:extLst>
              <a:ext uri="{FF2B5EF4-FFF2-40B4-BE49-F238E27FC236}">
                <a16:creationId xmlns:a16="http://schemas.microsoft.com/office/drawing/2014/main" id="{33D6B829-F62A-4384-AB76-889BEDCA703A}"/>
              </a:ext>
            </a:extLst>
          </p:cNvPr>
          <p:cNvSpPr>
            <a:spLocks noChangeArrowheads="1"/>
          </p:cNvSpPr>
          <p:nvPr/>
        </p:nvSpPr>
        <p:spPr bwMode="auto">
          <a:xfrm>
            <a:off x="458788" y="4046538"/>
            <a:ext cx="6096000" cy="228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es-ES" altLang="es-ES" i="1">
                <a:solidFill>
                  <a:srgbClr val="FFFFFF"/>
                </a:solidFill>
                <a:latin typeface="Century Gothic" panose="020B0502020202020204" pitchFamily="34" charset="0"/>
              </a:rPr>
              <a:t>“Antes de 1826 se iba a visitar con preferencia el Llano de los Viejos, otro hermoso sitio de la misma selva; pero el huracán que lo destrozó enteramente cambió el aspecto de los lugares, y esta parte del monte, que quedó al descubierto, no ha podido reparar sus pérdidas.”</a:t>
            </a:r>
          </a:p>
          <a:p>
            <a:pPr algn="just" hangingPunct="1">
              <a:lnSpc>
                <a:spcPct val="100000"/>
              </a:lnSpc>
            </a:pPr>
            <a:endParaRPr lang="es-ES" altLang="es-ES" i="1">
              <a:solidFill>
                <a:srgbClr val="FFFFFF"/>
              </a:solidFill>
              <a:latin typeface="Lato" panose="020F0502020204030203" pitchFamily="34" charset="0"/>
            </a:endParaRPr>
          </a:p>
          <a:p>
            <a:pPr algn="just" hangingPunct="1">
              <a:lnSpc>
                <a:spcPct val="100000"/>
              </a:lnSpc>
            </a:pPr>
            <a:r>
              <a:rPr lang="es-ES" altLang="es-ES" i="1">
                <a:solidFill>
                  <a:srgbClr val="FFFFFF"/>
                </a:solidFill>
                <a:latin typeface="Lato" panose="020F0502020204030203" pitchFamily="34" charset="0"/>
              </a:rPr>
              <a:t>Sabino Berthelot</a:t>
            </a:r>
          </a:p>
        </p:txBody>
      </p:sp>
      <p:pic>
        <p:nvPicPr>
          <p:cNvPr id="65540" name="Picture 4">
            <a:extLst>
              <a:ext uri="{FF2B5EF4-FFF2-40B4-BE49-F238E27FC236}">
                <a16:creationId xmlns:a16="http://schemas.microsoft.com/office/drawing/2014/main" id="{1C0FDDA5-D6FB-4439-B74B-1D88B2ECDB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72350" y="3506788"/>
            <a:ext cx="3771900" cy="2495550"/>
          </a:xfrm>
          <a:prstGeom prst="rect">
            <a:avLst/>
          </a:prstGeom>
          <a:noFill/>
          <a:ln>
            <a:noFill/>
          </a:ln>
          <a:effectLst/>
          <a:extLst>
            <a:ext uri="{909E8E84-426E-40DD-AFC4-6F175D3DCCD1}">
              <a14:hiddenFill xmlns:a14="http://schemas.microsoft.com/office/drawing/2010/main">
                <a:blipFill dpi="0" rotWithShape="0">
                  <a:blip/>
                  <a:srcRect l="16478" t="8084" r="13718" b="976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a:extLst>
              <a:ext uri="{FF2B5EF4-FFF2-40B4-BE49-F238E27FC236}">
                <a16:creationId xmlns:a16="http://schemas.microsoft.com/office/drawing/2014/main" id="{1D59E2EC-2E67-44C5-BE49-88B391B9C6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95925" cy="264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2" name="Picture 2">
            <a:extLst>
              <a:ext uri="{FF2B5EF4-FFF2-40B4-BE49-F238E27FC236}">
                <a16:creationId xmlns:a16="http://schemas.microsoft.com/office/drawing/2014/main" id="{DA35E4FC-10CE-4DF7-A7CF-835C83B6B6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038" y="2641600"/>
            <a:ext cx="4941887" cy="391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3" name="Picture 3">
            <a:extLst>
              <a:ext uri="{FF2B5EF4-FFF2-40B4-BE49-F238E27FC236}">
                <a16:creationId xmlns:a16="http://schemas.microsoft.com/office/drawing/2014/main" id="{BA12BCB0-E0BA-4DDE-BBFA-ECF427415AB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58063" y="0"/>
            <a:ext cx="4832350" cy="6900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D88BF337-9895-49DD-8E74-6AC343FC58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7288" y="414338"/>
            <a:ext cx="9420225" cy="248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6" name="Picture 2">
            <a:extLst>
              <a:ext uri="{FF2B5EF4-FFF2-40B4-BE49-F238E27FC236}">
                <a16:creationId xmlns:a16="http://schemas.microsoft.com/office/drawing/2014/main" id="{337140B0-E1EF-4261-949F-8FD90427A9B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7288" y="3076575"/>
            <a:ext cx="9353550"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C9E593B6-2C67-4B21-8164-714792A6DB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7288" y="414338"/>
            <a:ext cx="9420225" cy="2486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0" name="Picture 2">
            <a:extLst>
              <a:ext uri="{FF2B5EF4-FFF2-40B4-BE49-F238E27FC236}">
                <a16:creationId xmlns:a16="http://schemas.microsoft.com/office/drawing/2014/main" id="{4B8D9150-B413-441A-A5CF-4500E426548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7288" y="3076575"/>
            <a:ext cx="9353550" cy="3181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0FB1E8CB-5E92-47F8-9FAE-7DD00AEDF6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083050"/>
            <a:ext cx="12317413" cy="2640013"/>
          </a:xfrm>
          <a:prstGeom prst="rect">
            <a:avLst/>
          </a:prstGeom>
          <a:noFill/>
          <a:ln>
            <a:noFill/>
          </a:ln>
          <a:effectLst/>
          <a:extLst>
            <a:ext uri="{909E8E84-426E-40DD-AFC4-6F175D3DCCD1}">
              <a14:hiddenFill xmlns:a14="http://schemas.microsoft.com/office/drawing/2010/main">
                <a:blipFill dpi="0" rotWithShape="0">
                  <a:blip/>
                  <a:srcRect t="213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4" name="Picture 2">
            <a:extLst>
              <a:ext uri="{FF2B5EF4-FFF2-40B4-BE49-F238E27FC236}">
                <a16:creationId xmlns:a16="http://schemas.microsoft.com/office/drawing/2014/main" id="{035F51D1-D354-458A-9C21-46AB1042BA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524250" cy="408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5" name="Picture 3">
            <a:extLst>
              <a:ext uri="{FF2B5EF4-FFF2-40B4-BE49-F238E27FC236}">
                <a16:creationId xmlns:a16="http://schemas.microsoft.com/office/drawing/2014/main" id="{1A5F49EC-A07C-426D-AD41-5B846CD672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24250" y="0"/>
            <a:ext cx="3810000" cy="381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9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a:extLst>
              <a:ext uri="{FF2B5EF4-FFF2-40B4-BE49-F238E27FC236}">
                <a16:creationId xmlns:a16="http://schemas.microsoft.com/office/drawing/2014/main" id="{7E40C6CF-4101-4BBA-93AC-2A4A1402D5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63441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58" name="Freeform 2">
            <a:extLst>
              <a:ext uri="{FF2B5EF4-FFF2-40B4-BE49-F238E27FC236}">
                <a16:creationId xmlns:a16="http://schemas.microsoft.com/office/drawing/2014/main" id="{DCAFB63C-4671-4BC4-940E-12E7C2DF3A75}"/>
              </a:ext>
            </a:extLst>
          </p:cNvPr>
          <p:cNvSpPr>
            <a:spLocks noChangeArrowheads="1"/>
          </p:cNvSpPr>
          <p:nvPr/>
        </p:nvSpPr>
        <p:spPr bwMode="auto">
          <a:xfrm>
            <a:off x="7286625" y="1450975"/>
            <a:ext cx="1262063" cy="582613"/>
          </a:xfrm>
          <a:custGeom>
            <a:avLst/>
            <a:gdLst>
              <a:gd name="G0" fmla="*/ 26812 17559 1"/>
              <a:gd name="G1" fmla="*/ G0 1 17559"/>
              <a:gd name="G2" fmla="*/ 1 0 51712"/>
              <a:gd name="G3" fmla="*/ G2 58953 1"/>
              <a:gd name="G4" fmla="*/ G3 1 58953"/>
              <a:gd name="G5" fmla="*/ 21550 17559 1"/>
              <a:gd name="G6" fmla="*/ G5 1 17559"/>
              <a:gd name="G7" fmla="*/ 14070 58953 1"/>
              <a:gd name="G8" fmla="*/ G7 1 58953"/>
              <a:gd name="G9" fmla="*/ 43543 17559 1"/>
              <a:gd name="G10" fmla="*/ G9 1 17559"/>
              <a:gd name="G11" fmla="*/ 28585 58953 1"/>
              <a:gd name="G12" fmla="*/ G11 1 58953"/>
              <a:gd name="G13" fmla="*/ 1 0 51712"/>
              <a:gd name="G14" fmla="*/ G13 17559 1"/>
              <a:gd name="G15" fmla="*/ G14 1 17559"/>
              <a:gd name="G16" fmla="*/ 57170 58953 1"/>
              <a:gd name="G17" fmla="*/ G16 1 58953"/>
              <a:gd name="G18" fmla="*/ 14515 17559 1"/>
              <a:gd name="G19" fmla="*/ G18 1 17559"/>
              <a:gd name="G20" fmla="*/ 42212 58953 1"/>
              <a:gd name="G21" fmla="*/ G20 1 58953"/>
              <a:gd name="G22" fmla="*/ 58058 17559 1"/>
              <a:gd name="G23" fmla="*/ G22 1 17559"/>
              <a:gd name="G24" fmla="*/ 56726 58953 1"/>
              <a:gd name="G25" fmla="*/ G24 1 58953"/>
              <a:gd name="G26" fmla="*/ 21107 17559 1"/>
              <a:gd name="G27" fmla="*/ G26 1 17559"/>
              <a:gd name="G28" fmla="*/ 34733 58953 1"/>
              <a:gd name="G29" fmla="*/ G28 1 58953"/>
              <a:gd name="G30" fmla="*/ 6149 17559 1"/>
              <a:gd name="G31" fmla="*/ G30 1 17559"/>
              <a:gd name="G32" fmla="*/ 63762 58953 1"/>
              <a:gd name="G33" fmla="*/ G32 1 58953"/>
              <a:gd name="G34" fmla="*/ 13184 17559 1"/>
              <a:gd name="G35" fmla="*/ G34 1 17559"/>
              <a:gd name="G36" fmla="*/ 12740 58953 1"/>
              <a:gd name="G37" fmla="*/ G36 1 58953"/>
              <a:gd name="G38" fmla="*/ 56727 17559 1"/>
              <a:gd name="G39" fmla="*/ G38 1 17559"/>
              <a:gd name="G40" fmla="*/ 27254 58953 1"/>
              <a:gd name="G41" fmla="*/ G40 1 58953"/>
              <a:gd name="G42" fmla="*/ 63319 17559 1"/>
              <a:gd name="G43" fmla="*/ G42 1 17559"/>
              <a:gd name="G44" fmla="*/ 41769 58953 1"/>
              <a:gd name="G45" fmla="*/ G44 1 58953"/>
              <a:gd name="G46" fmla="*/ 11854 17559 1"/>
              <a:gd name="G47" fmla="*/ G46 1 17559"/>
              <a:gd name="G48" fmla="*/ 56283 58953 1"/>
              <a:gd name="G49" fmla="*/ G48 1 58953"/>
              <a:gd name="G50" fmla="*/ 39552 17559 1"/>
              <a:gd name="G51" fmla="*/ G50 1 17559"/>
              <a:gd name="G52" fmla="*/ 41769 58953 1"/>
              <a:gd name="G53" fmla="*/ G52 1 58953"/>
              <a:gd name="G54" fmla="*/ 3045 17559 1"/>
              <a:gd name="G55" fmla="*/ G54 1 17559"/>
              <a:gd name="G56" fmla="*/ 20219 58953 1"/>
              <a:gd name="G57" fmla="*/ G56 1 58953"/>
              <a:gd name="G58" fmla="*/ 17559 17559 1"/>
              <a:gd name="G59" fmla="*/ G58 1 17559"/>
              <a:gd name="G60" fmla="*/ 42212 58953 1"/>
              <a:gd name="G61" fmla="*/ G60 1 58953"/>
              <a:gd name="G62" fmla="*/ 3045 17559 1"/>
              <a:gd name="G63" fmla="*/ G62 1 17559"/>
              <a:gd name="G64" fmla="*/ 13627 58953 1"/>
              <a:gd name="G65" fmla="*/ G64 1 58953"/>
              <a:gd name="G66" fmla="*/ 25038 17559 1"/>
              <a:gd name="G67" fmla="*/ G66 1 17559"/>
              <a:gd name="G68" fmla="*/ 35620 58953 1"/>
              <a:gd name="G69" fmla="*/ G68 1 58953"/>
              <a:gd name="G70" fmla="*/ 47031 17559 1"/>
              <a:gd name="G71" fmla="*/ G70 1 17559"/>
              <a:gd name="G72" fmla="*/ 6592 58953 1"/>
              <a:gd name="G73" fmla="*/ G72 1 58953"/>
              <a:gd name="G74" fmla="*/ 54510 17559 1"/>
              <a:gd name="G75" fmla="*/ G74 1 17559"/>
              <a:gd name="G76" fmla="*/ 28585 58953 1"/>
              <a:gd name="G77" fmla="*/ G76 1 58953"/>
              <a:gd name="G78" fmla="*/ 61989 17559 1"/>
              <a:gd name="G79" fmla="*/ G78 1 17559"/>
              <a:gd name="G80" fmla="*/ 14070 58953 1"/>
              <a:gd name="G81" fmla="*/ G80 1 58953"/>
              <a:gd name="G82" fmla="*/ 40439 17559 1"/>
              <a:gd name="G83" fmla="*/ G82 1 17559"/>
              <a:gd name="G84" fmla="*/ 50578 58953 1"/>
              <a:gd name="G85" fmla="*/ G84 1 58953"/>
              <a:gd name="G86" fmla="*/ 40883 17559 1"/>
              <a:gd name="G87" fmla="*/ G86 1 17559"/>
              <a:gd name="G88" fmla="*/ 58057 58953 1"/>
              <a:gd name="G89" fmla="*/ G88 1 58953"/>
              <a:gd name="G90" fmla="*/ 4819 17559 1"/>
              <a:gd name="G91" fmla="*/ G90 1 17559"/>
              <a:gd name="G92" fmla="*/ 29028 58953 1"/>
              <a:gd name="G93" fmla="*/ G92 1 58953"/>
              <a:gd name="G94" fmla="*/ 41770 17559 1"/>
              <a:gd name="G95" fmla="*/ G94 1 17559"/>
              <a:gd name="G96" fmla="*/ 1 0 51712"/>
              <a:gd name="G97" fmla="*/ G96 58953 1"/>
              <a:gd name="G98" fmla="*/ G97 1 58953"/>
              <a:gd name="G99" fmla="+- 17559 0 0"/>
              <a:gd name="G100" fmla="+- 58953 0 0"/>
              <a:gd name="T0" fmla="*/ 682172 w 1262743"/>
              <a:gd name="T1" fmla="*/ 0 h 583241"/>
              <a:gd name="T2" fmla="*/ 87086 w 1262743"/>
              <a:gd name="T3" fmla="*/ 145142 h 583241"/>
              <a:gd name="T4" fmla="*/ 43543 w 1262743"/>
              <a:gd name="T5" fmla="*/ 159657 h 583241"/>
              <a:gd name="T6" fmla="*/ 0 w 1262743"/>
              <a:gd name="T7" fmla="*/ 319314 h 583241"/>
              <a:gd name="T8" fmla="*/ 14515 w 1262743"/>
              <a:gd name="T9" fmla="*/ 435428 h 583241"/>
              <a:gd name="T10" fmla="*/ 58058 w 1262743"/>
              <a:gd name="T11" fmla="*/ 449942 h 583241"/>
              <a:gd name="T12" fmla="*/ 217715 w 1262743"/>
              <a:gd name="T13" fmla="*/ 493485 h 583241"/>
              <a:gd name="T14" fmla="*/ 333829 w 1262743"/>
              <a:gd name="T15" fmla="*/ 522514 h 583241"/>
              <a:gd name="T16" fmla="*/ 406400 w 1262743"/>
              <a:gd name="T17" fmla="*/ 537028 h 583241"/>
              <a:gd name="T18" fmla="*/ 449943 w 1262743"/>
              <a:gd name="T19" fmla="*/ 551542 h 583241"/>
              <a:gd name="T20" fmla="*/ 653143 w 1262743"/>
              <a:gd name="T21" fmla="*/ 566057 h 583241"/>
              <a:gd name="T22" fmla="*/ 798286 w 1262743"/>
              <a:gd name="T23" fmla="*/ 580571 h 583241"/>
              <a:gd name="T24" fmla="*/ 1219200 w 1262743"/>
              <a:gd name="T25" fmla="*/ 566057 h 583241"/>
              <a:gd name="T26" fmla="*/ 1248229 w 1262743"/>
              <a:gd name="T27" fmla="*/ 478971 h 583241"/>
              <a:gd name="T28" fmla="*/ 1262743 w 1262743"/>
              <a:gd name="T29" fmla="*/ 435428 h 583241"/>
              <a:gd name="T30" fmla="*/ 1248229 w 1262743"/>
              <a:gd name="T31" fmla="*/ 275771 h 583241"/>
              <a:gd name="T32" fmla="*/ 1204686 w 1262743"/>
              <a:gd name="T33" fmla="*/ 232228 h 583241"/>
              <a:gd name="T34" fmla="*/ 1161143 w 1262743"/>
              <a:gd name="T35" fmla="*/ 203200 h 583241"/>
              <a:gd name="T36" fmla="*/ 1103086 w 1262743"/>
              <a:gd name="T37" fmla="*/ 159657 h 583241"/>
              <a:gd name="T38" fmla="*/ 1045029 w 1262743"/>
              <a:gd name="T39" fmla="*/ 145142 h 583241"/>
              <a:gd name="T40" fmla="*/ 957943 w 1262743"/>
              <a:gd name="T41" fmla="*/ 116114 h 583241"/>
              <a:gd name="T42" fmla="*/ 827315 w 1262743"/>
              <a:gd name="T43" fmla="*/ 58057 h 583241"/>
              <a:gd name="T44" fmla="*/ 725715 w 1262743"/>
              <a:gd name="T45" fmla="*/ 29028 h 583241"/>
              <a:gd name="T46" fmla="*/ 566058 w 1262743"/>
              <a:gd name="T47" fmla="*/ 0 h 583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2743" h="583241">
                <a:moveTo>
                  <a:pt x="682172" y="0"/>
                </a:moveTo>
                <a:lnTo>
                  <a:pt x="87086" y="145142"/>
                </a:lnTo>
                <a:cubicBezTo>
                  <a:pt x="72243" y="148853"/>
                  <a:pt x="52436" y="147207"/>
                  <a:pt x="43543" y="159657"/>
                </a:cubicBezTo>
                <a:cubicBezTo>
                  <a:pt x="23084" y="188300"/>
                  <a:pt x="7318" y="282725"/>
                  <a:pt x="0" y="319314"/>
                </a:cubicBezTo>
                <a:cubicBezTo>
                  <a:pt x="4838" y="358019"/>
                  <a:pt x="-1327" y="399784"/>
                  <a:pt x="14515" y="435428"/>
                </a:cubicBezTo>
                <a:cubicBezTo>
                  <a:pt x="20729" y="449409"/>
                  <a:pt x="44374" y="443100"/>
                  <a:pt x="58058" y="449942"/>
                </a:cubicBezTo>
                <a:cubicBezTo>
                  <a:pt x="175622" y="508725"/>
                  <a:pt x="-8659" y="458658"/>
                  <a:pt x="217715" y="493485"/>
                </a:cubicBezTo>
                <a:cubicBezTo>
                  <a:pt x="356799" y="514883"/>
                  <a:pt x="234937" y="497791"/>
                  <a:pt x="333829" y="522514"/>
                </a:cubicBezTo>
                <a:cubicBezTo>
                  <a:pt x="357762" y="528497"/>
                  <a:pt x="382467" y="531045"/>
                  <a:pt x="406400" y="537028"/>
                </a:cubicBezTo>
                <a:cubicBezTo>
                  <a:pt x="421243" y="540739"/>
                  <a:pt x="434748" y="549754"/>
                  <a:pt x="449943" y="551542"/>
                </a:cubicBezTo>
                <a:cubicBezTo>
                  <a:pt x="517384" y="559476"/>
                  <a:pt x="585472" y="560418"/>
                  <a:pt x="653143" y="566057"/>
                </a:cubicBezTo>
                <a:cubicBezTo>
                  <a:pt x="701597" y="570095"/>
                  <a:pt x="749905" y="575733"/>
                  <a:pt x="798286" y="580571"/>
                </a:cubicBezTo>
                <a:cubicBezTo>
                  <a:pt x="938591" y="575733"/>
                  <a:pt x="1082260" y="596979"/>
                  <a:pt x="1219200" y="566057"/>
                </a:cubicBezTo>
                <a:cubicBezTo>
                  <a:pt x="1249047" y="559317"/>
                  <a:pt x="1238553" y="508000"/>
                  <a:pt x="1248229" y="478971"/>
                </a:cubicBezTo>
                <a:lnTo>
                  <a:pt x="1262743" y="435428"/>
                </a:lnTo>
                <a:cubicBezTo>
                  <a:pt x="1257905" y="382209"/>
                  <a:pt x="1262910" y="327153"/>
                  <a:pt x="1248229" y="275771"/>
                </a:cubicBezTo>
                <a:cubicBezTo>
                  <a:pt x="1242590" y="256034"/>
                  <a:pt x="1220455" y="245369"/>
                  <a:pt x="1204686" y="232228"/>
                </a:cubicBezTo>
                <a:cubicBezTo>
                  <a:pt x="1191285" y="221061"/>
                  <a:pt x="1175338" y="213339"/>
                  <a:pt x="1161143" y="203200"/>
                </a:cubicBezTo>
                <a:cubicBezTo>
                  <a:pt x="1141458" y="189140"/>
                  <a:pt x="1124723" y="170475"/>
                  <a:pt x="1103086" y="159657"/>
                </a:cubicBezTo>
                <a:cubicBezTo>
                  <a:pt x="1085244" y="150736"/>
                  <a:pt x="1064136" y="150874"/>
                  <a:pt x="1045029" y="145142"/>
                </a:cubicBezTo>
                <a:cubicBezTo>
                  <a:pt x="1015721" y="136349"/>
                  <a:pt x="957943" y="116114"/>
                  <a:pt x="957943" y="116114"/>
                </a:cubicBezTo>
                <a:cubicBezTo>
                  <a:pt x="888939" y="70111"/>
                  <a:pt x="930951" y="92603"/>
                  <a:pt x="827315" y="58057"/>
                </a:cubicBezTo>
                <a:cubicBezTo>
                  <a:pt x="794795" y="47217"/>
                  <a:pt x="759569" y="34236"/>
                  <a:pt x="725715" y="29028"/>
                </a:cubicBezTo>
                <a:cubicBezTo>
                  <a:pt x="566880" y="4592"/>
                  <a:pt x="638582" y="36262"/>
                  <a:pt x="566058" y="0"/>
                </a:cubicBez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70659" name="Freeform 3">
            <a:extLst>
              <a:ext uri="{FF2B5EF4-FFF2-40B4-BE49-F238E27FC236}">
                <a16:creationId xmlns:a16="http://schemas.microsoft.com/office/drawing/2014/main" id="{54186BEE-369E-40DD-803F-8528FAE9782B}"/>
              </a:ext>
            </a:extLst>
          </p:cNvPr>
          <p:cNvSpPr>
            <a:spLocks noChangeArrowheads="1"/>
          </p:cNvSpPr>
          <p:nvPr/>
        </p:nvSpPr>
        <p:spPr bwMode="auto">
          <a:xfrm>
            <a:off x="4035425" y="2478088"/>
            <a:ext cx="2249488" cy="569912"/>
          </a:xfrm>
          <a:custGeom>
            <a:avLst/>
            <a:gdLst>
              <a:gd name="G0" fmla="*/ 21491 21491 1"/>
              <a:gd name="G1" fmla="*/ G0 1 21491"/>
              <a:gd name="G2" fmla="*/ 40067 45772 1"/>
              <a:gd name="G3" fmla="*/ G2 1 45772"/>
              <a:gd name="G4" fmla="*/ 28586 21491 1"/>
              <a:gd name="G5" fmla="*/ G4 1 21491"/>
              <a:gd name="G6" fmla="*/ 18517 45772 1"/>
              <a:gd name="G7" fmla="*/ G6 1 45772"/>
              <a:gd name="G8" fmla="*/ 50579 21491 1"/>
              <a:gd name="G9" fmla="*/ G8 1 21491"/>
              <a:gd name="G10" fmla="*/ 33031 45772 1"/>
              <a:gd name="G11" fmla="*/ G10 1 45772"/>
              <a:gd name="G12" fmla="*/ 7036 21491 1"/>
              <a:gd name="G13" fmla="*/ G12 1 21491"/>
              <a:gd name="G14" fmla="*/ 62060 45772 1"/>
              <a:gd name="G15" fmla="*/ G14 1 45772"/>
              <a:gd name="G16" fmla="*/ 29029 21491 1"/>
              <a:gd name="G17" fmla="*/ G16 1 21491"/>
              <a:gd name="G18" fmla="*/ 61617 45772 1"/>
              <a:gd name="G19" fmla="*/ G18 1 45772"/>
              <a:gd name="G20" fmla="*/ 14515 21491 1"/>
              <a:gd name="G21" fmla="*/ G20 1 21491"/>
              <a:gd name="G22" fmla="*/ 39623 45772 1"/>
              <a:gd name="G23" fmla="*/ G22 1 45772"/>
              <a:gd name="G24" fmla="*/ 1 0 51712"/>
              <a:gd name="G25" fmla="*/ G24 21491 1"/>
              <a:gd name="G26" fmla="*/ G25 1 21491"/>
              <a:gd name="G27" fmla="*/ 17630 45772 1"/>
              <a:gd name="G28" fmla="*/ G27 1 45772"/>
              <a:gd name="G29" fmla="*/ 29029 21491 1"/>
              <a:gd name="G30" fmla="*/ G29 1 21491"/>
              <a:gd name="G31" fmla="*/ 31701 45772 1"/>
              <a:gd name="G32" fmla="*/ G31 1 45772"/>
              <a:gd name="G33" fmla="*/ 7036 21491 1"/>
              <a:gd name="G34" fmla="*/ G33 1 21491"/>
              <a:gd name="G35" fmla="*/ 9708 45772 1"/>
              <a:gd name="G36" fmla="*/ G35 1 45772"/>
              <a:gd name="G37" fmla="*/ 28586 21491 1"/>
              <a:gd name="G38" fmla="*/ G37 1 21491"/>
              <a:gd name="G39" fmla="*/ 2229 45772 1"/>
              <a:gd name="G40" fmla="*/ G39 1 45772"/>
              <a:gd name="G41" fmla="*/ 21107 21491 1"/>
              <a:gd name="G42" fmla="*/ G41 1 21491"/>
              <a:gd name="G43" fmla="*/ 16743 45772 1"/>
              <a:gd name="G44" fmla="*/ G43 1 45772"/>
              <a:gd name="G45" fmla="*/ 28142 21491 1"/>
              <a:gd name="G46" fmla="*/ G45 1 21491"/>
              <a:gd name="G47" fmla="*/ 31258 45772 1"/>
              <a:gd name="G48" fmla="*/ G47 1 45772"/>
              <a:gd name="G49" fmla="*/ 6149 21491 1"/>
              <a:gd name="G50" fmla="*/ G49 1 21491"/>
              <a:gd name="G51" fmla="*/ 45772 45772 1"/>
              <a:gd name="G52" fmla="*/ G51 1 45772"/>
              <a:gd name="G53" fmla="*/ 40883 21491 1"/>
              <a:gd name="G54" fmla="*/ G53 1 21491"/>
              <a:gd name="G55" fmla="*/ 31258 45772 1"/>
              <a:gd name="G56" fmla="*/ G55 1 45772"/>
              <a:gd name="G57" fmla="*/ 37779 21491 1"/>
              <a:gd name="G58" fmla="*/ G57 1 21491"/>
              <a:gd name="G59" fmla="*/ 16743 45772 1"/>
              <a:gd name="G60" fmla="*/ G59 1 45772"/>
              <a:gd name="G61" fmla="*/ 37335 21491 1"/>
              <a:gd name="G62" fmla="*/ G61 1 21491"/>
              <a:gd name="G63" fmla="*/ 38737 45772 1"/>
              <a:gd name="G64" fmla="*/ G63 1 45772"/>
              <a:gd name="G65" fmla="*/ 51406 21491 1"/>
              <a:gd name="G66" fmla="*/ G65 1 21491"/>
              <a:gd name="G67" fmla="*/ 9708 45772 1"/>
              <a:gd name="G68" fmla="*/ G67 1 45772"/>
              <a:gd name="G69" fmla="*/ 50963 21491 1"/>
              <a:gd name="G70" fmla="*/ G69 1 21491"/>
              <a:gd name="G71" fmla="*/ 46215 45772 1"/>
              <a:gd name="G72" fmla="*/ G71 1 45772"/>
              <a:gd name="G73" fmla="*/ 57998 21491 1"/>
              <a:gd name="G74" fmla="*/ G73 1 21491"/>
              <a:gd name="G75" fmla="*/ 32145 45772 1"/>
              <a:gd name="G76" fmla="*/ G75 1 45772"/>
              <a:gd name="G77" fmla="*/ 43484 21491 1"/>
              <a:gd name="G78" fmla="*/ G77 1 21491"/>
              <a:gd name="G79" fmla="*/ 32588 45772 1"/>
              <a:gd name="G80" fmla="*/ G79 1 45772"/>
              <a:gd name="G81" fmla="+- 21491 0 0"/>
              <a:gd name="G82" fmla="+- 45772 0 0"/>
              <a:gd name="T0" fmla="*/ 2249715 w 2249715"/>
              <a:gd name="T1" fmla="*/ 105603 h 570060"/>
              <a:gd name="T2" fmla="*/ 159658 w 2249715"/>
              <a:gd name="T3" fmla="*/ 18517 h 570060"/>
              <a:gd name="T4" fmla="*/ 116115 w 2249715"/>
              <a:gd name="T5" fmla="*/ 33031 h 570060"/>
              <a:gd name="T6" fmla="*/ 72572 w 2249715"/>
              <a:gd name="T7" fmla="*/ 62060 h 570060"/>
              <a:gd name="T8" fmla="*/ 29029 w 2249715"/>
              <a:gd name="T9" fmla="*/ 192689 h 570060"/>
              <a:gd name="T10" fmla="*/ 14515 w 2249715"/>
              <a:gd name="T11" fmla="*/ 236231 h 570060"/>
              <a:gd name="T12" fmla="*/ 0 w 2249715"/>
              <a:gd name="T13" fmla="*/ 279774 h 570060"/>
              <a:gd name="T14" fmla="*/ 29029 w 2249715"/>
              <a:gd name="T15" fmla="*/ 424917 h 570060"/>
              <a:gd name="T16" fmla="*/ 72572 w 2249715"/>
              <a:gd name="T17" fmla="*/ 468460 h 570060"/>
              <a:gd name="T18" fmla="*/ 159658 w 2249715"/>
              <a:gd name="T19" fmla="*/ 526517 h 570060"/>
              <a:gd name="T20" fmla="*/ 217715 w 2249715"/>
              <a:gd name="T21" fmla="*/ 541031 h 570060"/>
              <a:gd name="T22" fmla="*/ 290286 w 2249715"/>
              <a:gd name="T23" fmla="*/ 555546 h 570060"/>
              <a:gd name="T24" fmla="*/ 333829 w 2249715"/>
              <a:gd name="T25" fmla="*/ 570060 h 570060"/>
              <a:gd name="T26" fmla="*/ 827315 w 2249715"/>
              <a:gd name="T27" fmla="*/ 555546 h 570060"/>
              <a:gd name="T28" fmla="*/ 1741715 w 2249715"/>
              <a:gd name="T29" fmla="*/ 541031 h 570060"/>
              <a:gd name="T30" fmla="*/ 1872343 w 2249715"/>
              <a:gd name="T31" fmla="*/ 497489 h 570060"/>
              <a:gd name="T32" fmla="*/ 2017486 w 2249715"/>
              <a:gd name="T33" fmla="*/ 468460 h 570060"/>
              <a:gd name="T34" fmla="*/ 2148115 w 2249715"/>
              <a:gd name="T35" fmla="*/ 439431 h 570060"/>
              <a:gd name="T36" fmla="*/ 2220686 w 2249715"/>
              <a:gd name="T37" fmla="*/ 294289 h 570060"/>
              <a:gd name="T38" fmla="*/ 2206172 w 2249715"/>
              <a:gd name="T39" fmla="*/ 163660 h 570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9715" h="570060">
                <a:moveTo>
                  <a:pt x="2249715" y="105603"/>
                </a:moveTo>
                <a:cubicBezTo>
                  <a:pt x="992269" y="-11759"/>
                  <a:pt x="1375714" y="-15262"/>
                  <a:pt x="159658" y="18517"/>
                </a:cubicBezTo>
                <a:cubicBezTo>
                  <a:pt x="144364" y="18942"/>
                  <a:pt x="130629" y="28193"/>
                  <a:pt x="116115" y="33031"/>
                </a:cubicBezTo>
                <a:cubicBezTo>
                  <a:pt x="101601" y="42707"/>
                  <a:pt x="81817" y="47267"/>
                  <a:pt x="72572" y="62060"/>
                </a:cubicBezTo>
                <a:cubicBezTo>
                  <a:pt x="72569" y="62065"/>
                  <a:pt x="36287" y="170915"/>
                  <a:pt x="29029" y="192689"/>
                </a:cubicBezTo>
                <a:lnTo>
                  <a:pt x="14515" y="236231"/>
                </a:lnTo>
                <a:lnTo>
                  <a:pt x="0" y="279774"/>
                </a:lnTo>
                <a:cubicBezTo>
                  <a:pt x="1229" y="288375"/>
                  <a:pt x="10606" y="397283"/>
                  <a:pt x="29029" y="424917"/>
                </a:cubicBezTo>
                <a:cubicBezTo>
                  <a:pt x="40415" y="441996"/>
                  <a:pt x="56369" y="455858"/>
                  <a:pt x="72572" y="468460"/>
                </a:cubicBezTo>
                <a:cubicBezTo>
                  <a:pt x="100111" y="489879"/>
                  <a:pt x="125812" y="518056"/>
                  <a:pt x="159658" y="526517"/>
                </a:cubicBezTo>
                <a:cubicBezTo>
                  <a:pt x="179010" y="531355"/>
                  <a:pt x="198242" y="536704"/>
                  <a:pt x="217715" y="541031"/>
                </a:cubicBezTo>
                <a:cubicBezTo>
                  <a:pt x="241797" y="546383"/>
                  <a:pt x="266353" y="549563"/>
                  <a:pt x="290286" y="555546"/>
                </a:cubicBezTo>
                <a:cubicBezTo>
                  <a:pt x="305129" y="559257"/>
                  <a:pt x="319315" y="565222"/>
                  <a:pt x="333829" y="570060"/>
                </a:cubicBezTo>
                <a:lnTo>
                  <a:pt x="827315" y="555546"/>
                </a:lnTo>
                <a:cubicBezTo>
                  <a:pt x="1132089" y="549262"/>
                  <a:pt x="1437164" y="554272"/>
                  <a:pt x="1741715" y="541031"/>
                </a:cubicBezTo>
                <a:cubicBezTo>
                  <a:pt x="1759277" y="540267"/>
                  <a:pt x="1841791" y="505127"/>
                  <a:pt x="1872343" y="497489"/>
                </a:cubicBezTo>
                <a:cubicBezTo>
                  <a:pt x="2103588" y="439675"/>
                  <a:pt x="1697342" y="539602"/>
                  <a:pt x="2017486" y="468460"/>
                </a:cubicBezTo>
                <a:cubicBezTo>
                  <a:pt x="2231901" y="420813"/>
                  <a:pt x="1770960" y="502293"/>
                  <a:pt x="2148115" y="439431"/>
                </a:cubicBezTo>
                <a:cubicBezTo>
                  <a:pt x="2217237" y="335748"/>
                  <a:pt x="2197711" y="386192"/>
                  <a:pt x="2220686" y="294289"/>
                </a:cubicBezTo>
                <a:lnTo>
                  <a:pt x="2206172" y="163660"/>
                </a:ln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
        <p:nvSpPr>
          <p:cNvPr id="70660" name="Freeform 4">
            <a:extLst>
              <a:ext uri="{FF2B5EF4-FFF2-40B4-BE49-F238E27FC236}">
                <a16:creationId xmlns:a16="http://schemas.microsoft.com/office/drawing/2014/main" id="{2F373AC3-1E55-4BAE-BA14-3682ED71A593}"/>
              </a:ext>
            </a:extLst>
          </p:cNvPr>
          <p:cNvSpPr>
            <a:spLocks noChangeArrowheads="1"/>
          </p:cNvSpPr>
          <p:nvPr/>
        </p:nvSpPr>
        <p:spPr bwMode="auto">
          <a:xfrm>
            <a:off x="2684463" y="4449763"/>
            <a:ext cx="2641600" cy="527050"/>
          </a:xfrm>
          <a:custGeom>
            <a:avLst/>
            <a:gdLst>
              <a:gd name="G0" fmla="*/ 51579 20777 1"/>
              <a:gd name="G1" fmla="*/ G0 1 20777"/>
              <a:gd name="G2" fmla="*/ 47698 3712 1"/>
              <a:gd name="G3" fmla="*/ G2 1 3712"/>
              <a:gd name="G4" fmla="*/ 63492 20777 1"/>
              <a:gd name="G5" fmla="*/ G4 1 20777"/>
              <a:gd name="G6" fmla="*/ 62213 3712 1"/>
              <a:gd name="G7" fmla="*/ G6 1 3712"/>
              <a:gd name="G8" fmla="*/ 41943 20777 1"/>
              <a:gd name="G9" fmla="*/ G8 1 20777"/>
              <a:gd name="G10" fmla="*/ 25705 3712 1"/>
              <a:gd name="G11" fmla="*/ G10 1 3712"/>
              <a:gd name="G12" fmla="*/ 63936 20777 1"/>
              <a:gd name="G13" fmla="*/ G12 1 20777"/>
              <a:gd name="G14" fmla="*/ 40219 3712 1"/>
              <a:gd name="G15" fmla="*/ G14 1 3712"/>
              <a:gd name="G16" fmla="*/ 20393 20777 1"/>
              <a:gd name="G17" fmla="*/ G16 1 20777"/>
              <a:gd name="G18" fmla="*/ 54734 3712 1"/>
              <a:gd name="G19" fmla="*/ G18 1 3712"/>
              <a:gd name="G20" fmla="*/ 27872 20777 1"/>
              <a:gd name="G21" fmla="*/ G20 1 20777"/>
              <a:gd name="G22" fmla="*/ 3712 3712 1"/>
              <a:gd name="G23" fmla="*/ G22 1 3712"/>
              <a:gd name="G24" fmla="*/ 15131 20777 1"/>
              <a:gd name="G25" fmla="*/ G24 1 20777"/>
              <a:gd name="G26" fmla="*/ 40219 3712 1"/>
              <a:gd name="G27" fmla="*/ G26 1 3712"/>
              <a:gd name="G28" fmla="*/ 617 20777 1"/>
              <a:gd name="G29" fmla="*/ G28 1 20777"/>
              <a:gd name="G30" fmla="*/ 47698 3712 1"/>
              <a:gd name="G31" fmla="*/ G30 1 3712"/>
              <a:gd name="G32" fmla="*/ 44160 20777 1"/>
              <a:gd name="G33" fmla="*/ G32 1 20777"/>
              <a:gd name="G34" fmla="*/ 55621 3712 1"/>
              <a:gd name="G35" fmla="*/ G34 1 3712"/>
              <a:gd name="G36" fmla="*/ 22167 20777 1"/>
              <a:gd name="G37" fmla="*/ G36 1 20777"/>
              <a:gd name="G38" fmla="*/ 41106 3712 1"/>
              <a:gd name="G39" fmla="*/ G38 1 3712"/>
              <a:gd name="G40" fmla="*/ 29202 20777 1"/>
              <a:gd name="G41" fmla="*/ G40 1 20777"/>
              <a:gd name="G42" fmla="*/ 48585 3712 1"/>
              <a:gd name="G43" fmla="*/ G42 1 3712"/>
              <a:gd name="G44" fmla="*/ 7209 20777 1"/>
              <a:gd name="G45" fmla="*/ G44 1 20777"/>
              <a:gd name="G46" fmla="*/ 19557 3712 1"/>
              <a:gd name="G47" fmla="*/ G46 1 3712"/>
              <a:gd name="G48" fmla="*/ 28759 20777 1"/>
              <a:gd name="G49" fmla="*/ G48 1 20777"/>
              <a:gd name="G50" fmla="*/ 56064 3712 1"/>
              <a:gd name="G51" fmla="*/ G50 1 3712"/>
              <a:gd name="G52" fmla="*/ 64823 20777 1"/>
              <a:gd name="G53" fmla="*/ G52 1 20777"/>
              <a:gd name="G54" fmla="*/ 27035 3712 1"/>
              <a:gd name="G55" fmla="*/ G54 1 3712"/>
              <a:gd name="G56" fmla="*/ 42829 20777 1"/>
              <a:gd name="G57" fmla="*/ G56 1 20777"/>
              <a:gd name="G58" fmla="*/ 12521 3712 1"/>
              <a:gd name="G59" fmla="*/ G58 1 3712"/>
              <a:gd name="G60" fmla="*/ 5879 20777 1"/>
              <a:gd name="G61" fmla="*/ G60 1 20777"/>
              <a:gd name="G62" fmla="*/ 63543 3712 1"/>
              <a:gd name="G63" fmla="*/ G62 1 3712"/>
              <a:gd name="G64" fmla="*/ 55127 20777 1"/>
              <a:gd name="G65" fmla="*/ G64 1 20777"/>
              <a:gd name="G66" fmla="*/ 34514 3712 1"/>
              <a:gd name="G67" fmla="*/ G66 1 3712"/>
              <a:gd name="G68" fmla="*/ 52909 20777 1"/>
              <a:gd name="G69" fmla="*/ G68 1 20777"/>
              <a:gd name="G70" fmla="*/ 20000 3712 1"/>
              <a:gd name="G71" fmla="*/ G70 1 3712"/>
              <a:gd name="G72" fmla="*/ 43213 20777 1"/>
              <a:gd name="G73" fmla="*/ G72 1 20777"/>
              <a:gd name="G74" fmla="*/ 20000 3712 1"/>
              <a:gd name="G75" fmla="*/ G74 1 3712"/>
              <a:gd name="G76" fmla="*/ 13741 20777 1"/>
              <a:gd name="G77" fmla="*/ G76 1 20777"/>
              <a:gd name="G78" fmla="*/ 12521 3712 1"/>
              <a:gd name="G79" fmla="*/ G78 1 3712"/>
              <a:gd name="G80" fmla="*/ 20777 20777 1"/>
              <a:gd name="G81" fmla="*/ G80 1 20777"/>
              <a:gd name="G82" fmla="*/ 12078 3712 1"/>
              <a:gd name="G83" fmla="*/ G82 1 3712"/>
              <a:gd name="G84" fmla="*/ 6263 20777 1"/>
              <a:gd name="G85" fmla="*/ G84 1 20777"/>
              <a:gd name="G86" fmla="*/ 48142 3712 1"/>
              <a:gd name="G87" fmla="*/ G86 1 3712"/>
              <a:gd name="G88" fmla="*/ 6706 20777 1"/>
              <a:gd name="G89" fmla="*/ G88 1 20777"/>
              <a:gd name="G90" fmla="*/ 40663 3712 1"/>
              <a:gd name="G91" fmla="*/ G90 1 3712"/>
              <a:gd name="G92" fmla="*/ 21664 20777 1"/>
              <a:gd name="G93" fmla="*/ G92 1 20777"/>
              <a:gd name="G94" fmla="*/ 18670 3712 1"/>
              <a:gd name="G95" fmla="*/ G94 1 3712"/>
              <a:gd name="G96" fmla="*/ 22107 20777 1"/>
              <a:gd name="G97" fmla="*/ G96 1 20777"/>
              <a:gd name="G98" fmla="*/ 62213 3712 1"/>
              <a:gd name="G99" fmla="*/ G98 1 3712"/>
              <a:gd name="G100" fmla="*/ 51579 20777 1"/>
              <a:gd name="G101" fmla="*/ G100 1 20777"/>
              <a:gd name="G102" fmla="*/ 25705 3712 1"/>
              <a:gd name="G103" fmla="*/ G102 1 3712"/>
              <a:gd name="G104" fmla="*/ 30029 20777 1"/>
              <a:gd name="G105" fmla="*/ G104 1 20777"/>
              <a:gd name="G106" fmla="*/ 54734 3712 1"/>
              <a:gd name="G107" fmla="*/ G106 1 3712"/>
              <a:gd name="G108" fmla="*/ 52023 20777 1"/>
              <a:gd name="G109" fmla="*/ G108 1 20777"/>
              <a:gd name="G110" fmla="*/ 3712 3712 1"/>
              <a:gd name="G111" fmla="*/ G110 1 3712"/>
              <a:gd name="G112" fmla="+- 20777 0 0"/>
              <a:gd name="G113" fmla="+- 3712 0 0"/>
              <a:gd name="T0" fmla="*/ 2148731 w 2642217"/>
              <a:gd name="T1" fmla="*/ 440914 h 528000"/>
              <a:gd name="T2" fmla="*/ 784388 w 2642217"/>
              <a:gd name="T3" fmla="*/ 455429 h 528000"/>
              <a:gd name="T4" fmla="*/ 697303 w 2642217"/>
              <a:gd name="T5" fmla="*/ 484457 h 528000"/>
              <a:gd name="T6" fmla="*/ 653760 w 2642217"/>
              <a:gd name="T7" fmla="*/ 498971 h 528000"/>
              <a:gd name="T8" fmla="*/ 610217 w 2642217"/>
              <a:gd name="T9" fmla="*/ 513486 h 528000"/>
              <a:gd name="T10" fmla="*/ 552160 w 2642217"/>
              <a:gd name="T11" fmla="*/ 528000 h 528000"/>
              <a:gd name="T12" fmla="*/ 15131 w 2642217"/>
              <a:gd name="T13" fmla="*/ 498971 h 528000"/>
              <a:gd name="T14" fmla="*/ 617 w 2642217"/>
              <a:gd name="T15" fmla="*/ 440914 h 528000"/>
              <a:gd name="T16" fmla="*/ 44160 w 2642217"/>
              <a:gd name="T17" fmla="*/ 252229 h 528000"/>
              <a:gd name="T18" fmla="*/ 87703 w 2642217"/>
              <a:gd name="T19" fmla="*/ 237714 h 528000"/>
              <a:gd name="T20" fmla="*/ 160274 w 2642217"/>
              <a:gd name="T21" fmla="*/ 179657 h 528000"/>
              <a:gd name="T22" fmla="*/ 203817 w 2642217"/>
              <a:gd name="T23" fmla="*/ 150629 h 528000"/>
              <a:gd name="T24" fmla="*/ 290903 w 2642217"/>
              <a:gd name="T25" fmla="*/ 121600 h 528000"/>
              <a:gd name="T26" fmla="*/ 392503 w 2642217"/>
              <a:gd name="T27" fmla="*/ 92571 h 528000"/>
              <a:gd name="T28" fmla="*/ 436045 w 2642217"/>
              <a:gd name="T29" fmla="*/ 78057 h 528000"/>
              <a:gd name="T30" fmla="*/ 595703 w 2642217"/>
              <a:gd name="T31" fmla="*/ 63543 h 528000"/>
              <a:gd name="T32" fmla="*/ 1103703 w 2642217"/>
              <a:gd name="T33" fmla="*/ 34514 h 528000"/>
              <a:gd name="T34" fmla="*/ 1756845 w 2642217"/>
              <a:gd name="T35" fmla="*/ 20000 h 528000"/>
              <a:gd name="T36" fmla="*/ 2468045 w 2642217"/>
              <a:gd name="T37" fmla="*/ 20000 h 528000"/>
              <a:gd name="T38" fmla="*/ 2569645 w 2642217"/>
              <a:gd name="T39" fmla="*/ 78057 h 528000"/>
              <a:gd name="T40" fmla="*/ 2642217 w 2642217"/>
              <a:gd name="T41" fmla="*/ 208686 h 528000"/>
              <a:gd name="T42" fmla="*/ 2627703 w 2642217"/>
              <a:gd name="T43" fmla="*/ 310286 h 528000"/>
              <a:gd name="T44" fmla="*/ 2497074 w 2642217"/>
              <a:gd name="T45" fmla="*/ 368343 h 528000"/>
              <a:gd name="T46" fmla="*/ 2380960 w 2642217"/>
              <a:gd name="T47" fmla="*/ 411886 h 528000"/>
              <a:gd name="T48" fmla="*/ 2250331 w 2642217"/>
              <a:gd name="T49" fmla="*/ 455429 h 528000"/>
              <a:gd name="T50" fmla="*/ 2148731 w 2642217"/>
              <a:gd name="T51" fmla="*/ 484457 h 528000"/>
              <a:gd name="T52" fmla="*/ 2061645 w 2642217"/>
              <a:gd name="T53" fmla="*/ 513486 h 528000"/>
              <a:gd name="T54" fmla="*/ 2018103 w 2642217"/>
              <a:gd name="T55" fmla="*/ 528000 h 52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42217" h="528000">
                <a:moveTo>
                  <a:pt x="2148731" y="440914"/>
                </a:moveTo>
                <a:lnTo>
                  <a:pt x="784388" y="455429"/>
                </a:lnTo>
                <a:cubicBezTo>
                  <a:pt x="753803" y="456347"/>
                  <a:pt x="726331" y="474781"/>
                  <a:pt x="697303" y="484457"/>
                </a:cubicBezTo>
                <a:lnTo>
                  <a:pt x="653760" y="498971"/>
                </a:lnTo>
                <a:cubicBezTo>
                  <a:pt x="639246" y="503809"/>
                  <a:pt x="625060" y="509775"/>
                  <a:pt x="610217" y="513486"/>
                </a:cubicBezTo>
                <a:lnTo>
                  <a:pt x="552160" y="528000"/>
                </a:lnTo>
                <a:cubicBezTo>
                  <a:pt x="373150" y="518324"/>
                  <a:pt x="192208" y="526931"/>
                  <a:pt x="15131" y="498971"/>
                </a:cubicBezTo>
                <a:cubicBezTo>
                  <a:pt x="-4573" y="495860"/>
                  <a:pt x="617" y="460862"/>
                  <a:pt x="617" y="440914"/>
                </a:cubicBezTo>
                <a:cubicBezTo>
                  <a:pt x="617" y="400672"/>
                  <a:pt x="-6011" y="292365"/>
                  <a:pt x="44160" y="252229"/>
                </a:cubicBezTo>
                <a:cubicBezTo>
                  <a:pt x="56107" y="242672"/>
                  <a:pt x="73189" y="242552"/>
                  <a:pt x="87703" y="237714"/>
                </a:cubicBezTo>
                <a:cubicBezTo>
                  <a:pt x="136636" y="164313"/>
                  <a:pt x="90168" y="214709"/>
                  <a:pt x="160274" y="179657"/>
                </a:cubicBezTo>
                <a:cubicBezTo>
                  <a:pt x="175876" y="171856"/>
                  <a:pt x="187877" y="157714"/>
                  <a:pt x="203817" y="150629"/>
                </a:cubicBezTo>
                <a:cubicBezTo>
                  <a:pt x="231779" y="138202"/>
                  <a:pt x="261874" y="131276"/>
                  <a:pt x="290903" y="121600"/>
                </a:cubicBezTo>
                <a:cubicBezTo>
                  <a:pt x="395295" y="86802"/>
                  <a:pt x="264937" y="129019"/>
                  <a:pt x="392503" y="92571"/>
                </a:cubicBezTo>
                <a:cubicBezTo>
                  <a:pt x="407213" y="88368"/>
                  <a:pt x="420900" y="80221"/>
                  <a:pt x="436045" y="78057"/>
                </a:cubicBezTo>
                <a:cubicBezTo>
                  <a:pt x="488947" y="70500"/>
                  <a:pt x="542484" y="68381"/>
                  <a:pt x="595703" y="63543"/>
                </a:cubicBezTo>
                <a:cubicBezTo>
                  <a:pt x="807671" y="21150"/>
                  <a:pt x="661317" y="46311"/>
                  <a:pt x="1103703" y="34514"/>
                </a:cubicBezTo>
                <a:lnTo>
                  <a:pt x="1756845" y="20000"/>
                </a:lnTo>
                <a:cubicBezTo>
                  <a:pt x="2053359" y="-2808"/>
                  <a:pt x="2064492" y="-10267"/>
                  <a:pt x="2468045" y="20000"/>
                </a:cubicBezTo>
                <a:cubicBezTo>
                  <a:pt x="2488794" y="21556"/>
                  <a:pt x="2550757" y="65465"/>
                  <a:pt x="2569645" y="78057"/>
                </a:cubicBezTo>
                <a:cubicBezTo>
                  <a:pt x="2636190" y="177873"/>
                  <a:pt x="2616671" y="132045"/>
                  <a:pt x="2642217" y="208686"/>
                </a:cubicBezTo>
                <a:cubicBezTo>
                  <a:pt x="2637379" y="242553"/>
                  <a:pt x="2641597" y="279024"/>
                  <a:pt x="2627703" y="310286"/>
                </a:cubicBezTo>
                <a:cubicBezTo>
                  <a:pt x="2615266" y="338270"/>
                  <a:pt x="2501485" y="365402"/>
                  <a:pt x="2497074" y="368343"/>
                </a:cubicBezTo>
                <a:cubicBezTo>
                  <a:pt x="2421299" y="418858"/>
                  <a:pt x="2487190" y="382914"/>
                  <a:pt x="2380960" y="411886"/>
                </a:cubicBezTo>
                <a:cubicBezTo>
                  <a:pt x="2380913" y="411899"/>
                  <a:pt x="2272125" y="448164"/>
                  <a:pt x="2250331" y="455429"/>
                </a:cubicBezTo>
                <a:cubicBezTo>
                  <a:pt x="2104017" y="504201"/>
                  <a:pt x="2330953" y="429790"/>
                  <a:pt x="2148731" y="484457"/>
                </a:cubicBezTo>
                <a:cubicBezTo>
                  <a:pt x="2119423" y="493250"/>
                  <a:pt x="2090674" y="503810"/>
                  <a:pt x="2061645" y="513486"/>
                </a:cubicBezTo>
                <a:lnTo>
                  <a:pt x="2018103" y="528000"/>
                </a:lnTo>
              </a:path>
            </a:pathLst>
          </a:cu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a:extLst>
              <a:ext uri="{FF2B5EF4-FFF2-40B4-BE49-F238E27FC236}">
                <a16:creationId xmlns:a16="http://schemas.microsoft.com/office/drawing/2014/main" id="{024A5537-E093-4997-A18A-5D748DB498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113"/>
            <a:ext cx="10553700" cy="6869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283161DE-02C1-4CA5-9937-616161E0F04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02060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6" name="Picture 2">
            <a:extLst>
              <a:ext uri="{FF2B5EF4-FFF2-40B4-BE49-F238E27FC236}">
                <a16:creationId xmlns:a16="http://schemas.microsoft.com/office/drawing/2014/main" id="{2E1C39B5-175F-4AD3-8354-B0C2E191F8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45363" y="0"/>
            <a:ext cx="4846637" cy="687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a:extLst>
              <a:ext uri="{FF2B5EF4-FFF2-40B4-BE49-F238E27FC236}">
                <a16:creationId xmlns:a16="http://schemas.microsoft.com/office/drawing/2014/main" id="{6D0E0BA9-76B5-4F3A-A66A-39934455702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06975" cy="6858000"/>
          </a:xfrm>
          <a:prstGeom prst="rect">
            <a:avLst/>
          </a:prstGeom>
          <a:noFill/>
          <a:ln>
            <a:noFill/>
          </a:ln>
          <a:effectLst/>
          <a:extLst>
            <a:ext uri="{909E8E84-426E-40DD-AFC4-6F175D3DCCD1}">
              <a14:hiddenFill xmlns:a14="http://schemas.microsoft.com/office/drawing/2010/main">
                <a:blipFill dpi="0" rotWithShape="0">
                  <a:blip/>
                  <a:srcRect l="27469" t="9276" r="43867" b="208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0" name="Picture 2">
            <a:extLst>
              <a:ext uri="{FF2B5EF4-FFF2-40B4-BE49-F238E27FC236}">
                <a16:creationId xmlns:a16="http://schemas.microsoft.com/office/drawing/2014/main" id="{69CE3C8F-54CE-4404-A4B6-C80FC6466C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6975"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49B8EFE1-2E87-445A-BDDA-E026A711FA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72688" cy="6884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Oval 2">
            <a:extLst>
              <a:ext uri="{FF2B5EF4-FFF2-40B4-BE49-F238E27FC236}">
                <a16:creationId xmlns:a16="http://schemas.microsoft.com/office/drawing/2014/main" id="{5EE5E7F5-9C6D-4021-96AD-F9BFE5D9A614}"/>
              </a:ext>
            </a:extLst>
          </p:cNvPr>
          <p:cNvSpPr>
            <a:spLocks noChangeArrowheads="1"/>
          </p:cNvSpPr>
          <p:nvPr/>
        </p:nvSpPr>
        <p:spPr bwMode="auto">
          <a:xfrm>
            <a:off x="6691313" y="0"/>
            <a:ext cx="2859087" cy="1682750"/>
          </a:xfrm>
          <a:prstGeom prst="ellipse">
            <a:avLst/>
          </a:prstGeom>
          <a:noFill/>
          <a:ln w="1908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0242"/>
                                        </p:tgtEl>
                                        <p:attrNameLst>
                                          <p:attrName>style.visibility</p:attrName>
                                        </p:attrNameLst>
                                      </p:cBhvr>
                                      <p:to>
                                        <p:strVal val="visible"/>
                                      </p:to>
                                    </p:set>
                                    <p:animEffect transition="in" filter="fade">
                                      <p:cBhvr additive="repl">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DC98FD0B-9FB1-43A1-B3E7-3BE19B4BE703}"/>
              </a:ext>
            </a:extLst>
          </p:cNvPr>
          <p:cNvSpPr>
            <a:spLocks noChangeArrowheads="1"/>
          </p:cNvSpPr>
          <p:nvPr/>
        </p:nvSpPr>
        <p:spPr bwMode="auto">
          <a:xfrm>
            <a:off x="276225" y="1158875"/>
            <a:ext cx="11509375"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es-ES" altLang="es-ES">
                <a:solidFill>
                  <a:srgbClr val="FFFFFF"/>
                </a:solidFill>
                <a:latin typeface="Century Gothic" panose="020B0502020202020204" pitchFamily="34" charset="0"/>
              </a:rPr>
              <a:t>“Don Bernardo López, el guardián del Faro, recibe siempre con los brazos abiertos a los pocos extranjeros que van a visitar sus soledades. </a:t>
            </a:r>
          </a:p>
          <a:p>
            <a:pPr algn="just" hangingPunct="1">
              <a:lnSpc>
                <a:spcPct val="100000"/>
              </a:lnSpc>
            </a:pPr>
            <a:endParaRPr lang="es-ES" altLang="es-ES">
              <a:solidFill>
                <a:srgbClr val="FFFFFF"/>
              </a:solidFill>
              <a:latin typeface="Century Gothic" panose="020B0502020202020204" pitchFamily="34" charset="0"/>
            </a:endParaRPr>
          </a:p>
          <a:p>
            <a:pPr algn="just" hangingPunct="1">
              <a:lnSpc>
                <a:spcPct val="100000"/>
              </a:lnSpc>
            </a:pPr>
            <a:r>
              <a:rPr lang="es-ES" altLang="es-ES">
                <a:solidFill>
                  <a:srgbClr val="FFFFFF"/>
                </a:solidFill>
                <a:latin typeface="Century Gothic" panose="020B0502020202020204" pitchFamily="34" charset="0"/>
              </a:rPr>
              <a:t>Una noche llegué con una persona herida, mi mujer, que tuvo una caída tan desgraciada que se fracturó el peroné. Hubo que atarla, desvanecida, en la montura, y fue de esta forma como llamamos, a la 1 de la mañana, a la puerta del Faro. Me sentí verdaderamente emocionado por las atenciones que me prodigaron. Puede estar seguro de que el Doctor Verneau no se ha olvidado de sus servicios…”</a:t>
            </a:r>
          </a:p>
        </p:txBody>
      </p:sp>
      <p:pic>
        <p:nvPicPr>
          <p:cNvPr id="74754" name="Picture 2">
            <a:extLst>
              <a:ext uri="{FF2B5EF4-FFF2-40B4-BE49-F238E27FC236}">
                <a16:creationId xmlns:a16="http://schemas.microsoft.com/office/drawing/2014/main" id="{4B642AA0-D9AE-41DF-B812-C7FE5CB873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4800" y="3582988"/>
            <a:ext cx="6875463" cy="295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24C5B577-946B-4EB6-9F11-27B4DF096E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370638" cy="6858000"/>
          </a:xfrm>
          <a:prstGeom prst="rect">
            <a:avLst/>
          </a:prstGeom>
          <a:noFill/>
          <a:ln>
            <a:noFill/>
          </a:ln>
          <a:effectLst/>
          <a:extLst>
            <a:ext uri="{909E8E84-426E-40DD-AFC4-6F175D3DCCD1}">
              <a14:hiddenFill xmlns:a14="http://schemas.microsoft.com/office/drawing/2010/main">
                <a:blipFill dpi="0" rotWithShape="0">
                  <a:blip/>
                  <a:srcRect l="34303" t="23233" r="39526" b="266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8" name="Rectangle 2">
            <a:extLst>
              <a:ext uri="{FF2B5EF4-FFF2-40B4-BE49-F238E27FC236}">
                <a16:creationId xmlns:a16="http://schemas.microsoft.com/office/drawing/2014/main" id="{9F68E903-337C-482E-9677-1A5054D830E5}"/>
              </a:ext>
            </a:extLst>
          </p:cNvPr>
          <p:cNvSpPr>
            <a:spLocks noChangeArrowheads="1"/>
          </p:cNvSpPr>
          <p:nvPr/>
        </p:nvSpPr>
        <p:spPr bwMode="auto">
          <a:xfrm>
            <a:off x="6686550" y="246063"/>
            <a:ext cx="3327400" cy="106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algn="ctr" hangingPunct="1">
              <a:lnSpc>
                <a:spcPct val="100000"/>
              </a:lnSpc>
            </a:pPr>
            <a:r>
              <a:rPr lang="es-ES" altLang="es-ES" sz="3200" b="1">
                <a:solidFill>
                  <a:srgbClr val="FFFFFF"/>
                </a:solidFill>
                <a:latin typeface="Century Gothic" panose="020B0502020202020204" pitchFamily="34" charset="0"/>
              </a:rPr>
              <a:t>José Rial</a:t>
            </a:r>
          </a:p>
          <a:p>
            <a:pPr algn="ctr" hangingPunct="1">
              <a:lnSpc>
                <a:spcPct val="100000"/>
              </a:lnSpc>
            </a:pPr>
            <a:r>
              <a:rPr lang="es-ES" altLang="es-ES" sz="3200">
                <a:solidFill>
                  <a:srgbClr val="FFFFFF"/>
                </a:solidFill>
                <a:latin typeface="Century Gothic" panose="020B0502020202020204" pitchFamily="34" charset="0"/>
              </a:rPr>
              <a:t>(1888-1973)</a:t>
            </a:r>
          </a:p>
        </p:txBody>
      </p:sp>
      <p:sp>
        <p:nvSpPr>
          <p:cNvPr id="75779" name="Rectangle 3">
            <a:extLst>
              <a:ext uri="{FF2B5EF4-FFF2-40B4-BE49-F238E27FC236}">
                <a16:creationId xmlns:a16="http://schemas.microsoft.com/office/drawing/2014/main" id="{02340B34-688E-4DA4-A708-055A99022EE7}"/>
              </a:ext>
            </a:extLst>
          </p:cNvPr>
          <p:cNvSpPr>
            <a:spLocks noChangeArrowheads="1"/>
          </p:cNvSpPr>
          <p:nvPr/>
        </p:nvSpPr>
        <p:spPr bwMode="auto">
          <a:xfrm>
            <a:off x="6894513" y="2003425"/>
            <a:ext cx="4456112"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r>
              <a:rPr lang="es-ES" altLang="es-ES">
                <a:solidFill>
                  <a:srgbClr val="FFFFFF"/>
                </a:solidFill>
                <a:latin typeface="Century Gothic" panose="020B0502020202020204" pitchFamily="34" charset="0"/>
              </a:rPr>
              <a:t>“El pueblo solo escribe cuando tiene cosas que decir….”</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a:extLst>
              <a:ext uri="{FF2B5EF4-FFF2-40B4-BE49-F238E27FC236}">
                <a16:creationId xmlns:a16="http://schemas.microsoft.com/office/drawing/2014/main" id="{FA52C5F5-766A-4123-B4A1-B8F61D54FD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451600" cy="3425825"/>
          </a:xfrm>
          <a:prstGeom prst="rect">
            <a:avLst/>
          </a:prstGeom>
          <a:noFill/>
          <a:ln>
            <a:noFill/>
          </a:ln>
          <a:effectLst/>
          <a:extLst>
            <a:ext uri="{909E8E84-426E-40DD-AFC4-6F175D3DCCD1}">
              <a14:hiddenFill xmlns:a14="http://schemas.microsoft.com/office/drawing/2010/main">
                <a:blipFill dpi="0" rotWithShape="0">
                  <a:blip/>
                  <a:srcRect l="16869" t="59875" r="57927" b="163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2" name="Picture 2">
            <a:extLst>
              <a:ext uri="{FF2B5EF4-FFF2-40B4-BE49-F238E27FC236}">
                <a16:creationId xmlns:a16="http://schemas.microsoft.com/office/drawing/2014/main" id="{0B25E33F-409A-4C59-8C85-E0E33C903A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25825"/>
            <a:ext cx="6456363" cy="2292350"/>
          </a:xfrm>
          <a:prstGeom prst="rect">
            <a:avLst/>
          </a:prstGeom>
          <a:noFill/>
          <a:ln>
            <a:noFill/>
          </a:ln>
          <a:effectLst/>
          <a:extLst>
            <a:ext uri="{909E8E84-426E-40DD-AFC4-6F175D3DCCD1}">
              <a14:hiddenFill xmlns:a14="http://schemas.microsoft.com/office/drawing/2010/main">
                <a:blipFill dpi="0" rotWithShape="0">
                  <a:blip/>
                  <a:srcRect l="4237" t="31151" r="5624" b="1190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3" name="Picture 3">
            <a:extLst>
              <a:ext uri="{FF2B5EF4-FFF2-40B4-BE49-F238E27FC236}">
                <a16:creationId xmlns:a16="http://schemas.microsoft.com/office/drawing/2014/main" id="{2B9A93C5-E1CE-480B-BF7B-A71FB55ECC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3825" y="0"/>
            <a:ext cx="5718175" cy="4964113"/>
          </a:xfrm>
          <a:prstGeom prst="rect">
            <a:avLst/>
          </a:prstGeom>
          <a:noFill/>
          <a:ln>
            <a:noFill/>
          </a:ln>
          <a:effectLst/>
          <a:extLst>
            <a:ext uri="{909E8E84-426E-40DD-AFC4-6F175D3DCCD1}">
              <a14:hiddenFill xmlns:a14="http://schemas.microsoft.com/office/drawing/2010/main">
                <a:blipFill dpi="0" rotWithShape="0">
                  <a:blip/>
                  <a:srcRect l="11292" t="34526" r="56587" b="1587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4">
            <a:extLst>
              <a:ext uri="{FF2B5EF4-FFF2-40B4-BE49-F238E27FC236}">
                <a16:creationId xmlns:a16="http://schemas.microsoft.com/office/drawing/2014/main" id="{382D4C25-E827-499E-8F2D-9720B4515B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10400" y="5089525"/>
            <a:ext cx="1639888" cy="417513"/>
          </a:xfrm>
          <a:prstGeom prst="rect">
            <a:avLst/>
          </a:prstGeom>
          <a:noFill/>
          <a:ln>
            <a:noFill/>
          </a:ln>
          <a:effectLst/>
          <a:extLst>
            <a:ext uri="{909E8E84-426E-40DD-AFC4-6F175D3DCCD1}">
              <a14:hiddenFill xmlns:a14="http://schemas.microsoft.com/office/drawing/2010/main">
                <a:blipFill dpi="0" rotWithShape="0">
                  <a:blip/>
                  <a:srcRect l="7162" t="34276" r="74265" b="5730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5" name="Picture 5">
            <a:extLst>
              <a:ext uri="{FF2B5EF4-FFF2-40B4-BE49-F238E27FC236}">
                <a16:creationId xmlns:a16="http://schemas.microsoft.com/office/drawing/2014/main" id="{31FAFA08-72B1-458F-98CC-0B8E4DA2C9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04325" y="5108575"/>
            <a:ext cx="2300288" cy="398463"/>
          </a:xfrm>
          <a:prstGeom prst="rect">
            <a:avLst/>
          </a:prstGeom>
          <a:noFill/>
          <a:ln>
            <a:noFill/>
          </a:ln>
          <a:effectLst/>
          <a:extLst>
            <a:ext uri="{909E8E84-426E-40DD-AFC4-6F175D3DCCD1}">
              <a14:hiddenFill xmlns:a14="http://schemas.microsoft.com/office/drawing/2010/main">
                <a:blipFill dpi="0" rotWithShape="0">
                  <a:blip/>
                  <a:srcRect l="69902" t="34369" r="4039" b="5759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680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768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6803"/>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76804"/>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a:extLst>
              <a:ext uri="{FF2B5EF4-FFF2-40B4-BE49-F238E27FC236}">
                <a16:creationId xmlns:a16="http://schemas.microsoft.com/office/drawing/2014/main" id="{861AA5AD-6D53-4185-9B63-EF49D5F93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065463" cy="7029450"/>
          </a:xfrm>
          <a:prstGeom prst="rect">
            <a:avLst/>
          </a:prstGeom>
          <a:noFill/>
          <a:ln>
            <a:noFill/>
          </a:ln>
          <a:effectLst/>
          <a:extLst>
            <a:ext uri="{909E8E84-426E-40DD-AFC4-6F175D3DCCD1}">
              <a14:hiddenFill xmlns:a14="http://schemas.microsoft.com/office/drawing/2010/main">
                <a:blipFill dpi="0" rotWithShape="0">
                  <a:blip/>
                  <a:srcRect l="57187" t="39192" r="28304" b="15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6" name="Text Box 2">
            <a:extLst>
              <a:ext uri="{FF2B5EF4-FFF2-40B4-BE49-F238E27FC236}">
                <a16:creationId xmlns:a16="http://schemas.microsoft.com/office/drawing/2014/main" id="{BA687B7D-3E11-4EE8-B78A-85D71E934568}"/>
              </a:ext>
            </a:extLst>
          </p:cNvPr>
          <p:cNvSpPr txBox="1">
            <a:spLocks noChangeArrowheads="1"/>
          </p:cNvSpPr>
          <p:nvPr/>
        </p:nvSpPr>
        <p:spPr bwMode="auto">
          <a:xfrm>
            <a:off x="3065463" y="1146175"/>
            <a:ext cx="8947150" cy="571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spcBef>
                <a:spcPts val="1000"/>
              </a:spcBef>
              <a:buClr>
                <a:srgbClr val="ACD433"/>
              </a:buClr>
              <a:buSzPct val="80000"/>
              <a:buFont typeface="Wingdings 3" panose="05040102010807070707" pitchFamily="18" charset="2"/>
              <a:buChar char=""/>
            </a:pPr>
            <a:r>
              <a:rPr lang="es-ES" altLang="es-ES" sz="2400">
                <a:solidFill>
                  <a:srgbClr val="FFFFFF"/>
                </a:solidFill>
                <a:latin typeface="Century Gothic" panose="020B0502020202020204" pitchFamily="34" charset="0"/>
              </a:rPr>
              <a:t>Una carta es un asunto serio para un hijo del pueblo. Y yo, que las he escrito muchas veces a su dictado, por estos rincones, he  practicado esa ciencia que el pueblo conoce y que deberían practicar muchos escritores, en beneficio de su público: la de encerrar una emoción, un sentimiento, una pasión, en las cuatro líneas escritas de una noticia:</a:t>
            </a:r>
          </a:p>
          <a:p>
            <a:pPr lvl="1" hangingPunct="1">
              <a:lnSpc>
                <a:spcPct val="100000"/>
              </a:lnSpc>
              <a:spcBef>
                <a:spcPts val="1000"/>
              </a:spcBef>
              <a:buClr>
                <a:srgbClr val="ACD433"/>
              </a:buClr>
              <a:buSzPct val="80000"/>
              <a:buFont typeface="Wingdings 3" panose="05040102010807070707" pitchFamily="18" charset="2"/>
              <a:buChar char=""/>
            </a:pPr>
            <a:r>
              <a:rPr lang="es-ES" altLang="es-ES" sz="2400">
                <a:solidFill>
                  <a:srgbClr val="FFFFFF"/>
                </a:solidFill>
                <a:latin typeface="Century Gothic" panose="020B0502020202020204" pitchFamily="34" charset="0"/>
              </a:rPr>
              <a:t>“Sabrás como Juana se casó y se olvidó de ti”</a:t>
            </a:r>
          </a:p>
          <a:p>
            <a:pPr hangingPunct="1">
              <a:lnSpc>
                <a:spcPct val="100000"/>
              </a:lnSpc>
              <a:spcBef>
                <a:spcPts val="1000"/>
              </a:spcBef>
              <a:buClr>
                <a:srgbClr val="ACD433"/>
              </a:buClr>
              <a:buSzPct val="80000"/>
              <a:buFont typeface="Wingdings 3" panose="05040102010807070707" pitchFamily="18" charset="2"/>
              <a:buChar char=""/>
            </a:pPr>
            <a:r>
              <a:rPr lang="es-ES" altLang="es-ES" sz="2400">
                <a:solidFill>
                  <a:srgbClr val="FFFFFF"/>
                </a:solidFill>
                <a:latin typeface="Century Gothic" panose="020B0502020202020204" pitchFamily="34" charset="0"/>
              </a:rPr>
              <a:t>He aquí el tremendo drama de una vida que va a sacudir los nervios de un hombre en la manigua cubana, y que ha de recibir, traducido, de los labios de otro hombre.</a:t>
            </a:r>
          </a:p>
          <a:p>
            <a:pPr hangingPunct="1">
              <a:lnSpc>
                <a:spcPct val="100000"/>
              </a:lnSpc>
              <a:spcBef>
                <a:spcPts val="1000"/>
              </a:spcBef>
              <a:buClrTx/>
              <a:buSzTx/>
              <a:buFontTx/>
              <a:buNone/>
            </a:pPr>
            <a:endParaRPr lang="es-ES" altLang="es-ES" sz="2000">
              <a:solidFill>
                <a:srgbClr val="FFFFFF"/>
              </a:solidFill>
              <a:latin typeface="Century Gothic" panose="020B0502020202020204" pitchFamily="34" charset="0"/>
            </a:endParaRPr>
          </a:p>
          <a:p>
            <a:pPr hangingPunct="1">
              <a:lnSpc>
                <a:spcPct val="100000"/>
              </a:lnSpc>
              <a:spcBef>
                <a:spcPts val="1000"/>
              </a:spcBef>
              <a:buClrTx/>
              <a:buSzTx/>
              <a:buFontTx/>
              <a:buNone/>
            </a:pPr>
            <a:endParaRPr lang="es-ES" altLang="es-ES" sz="2000">
              <a:solidFill>
                <a:srgbClr val="FFFFFF"/>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a:extLst>
              <a:ext uri="{FF2B5EF4-FFF2-40B4-BE49-F238E27FC236}">
                <a16:creationId xmlns:a16="http://schemas.microsoft.com/office/drawing/2014/main" id="{CBBCBF29-B09E-47D0-9CAF-9A9657F2FA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613" y="1344613"/>
            <a:ext cx="4700587" cy="4286250"/>
          </a:xfrm>
          <a:prstGeom prst="rect">
            <a:avLst/>
          </a:prstGeom>
          <a:noFill/>
          <a:ln>
            <a:noFill/>
          </a:ln>
          <a:effectLst/>
          <a:extLst>
            <a:ext uri="{909E8E84-426E-40DD-AFC4-6F175D3DCCD1}">
              <a14:hiddenFill xmlns:a14="http://schemas.microsoft.com/office/drawing/2010/main">
                <a:blipFill dpi="0" rotWithShape="0">
                  <a:blip/>
                  <a:srcRect l="40216" t="38936" r="28047" b="95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0" name="Rectangle 2">
            <a:extLst>
              <a:ext uri="{FF2B5EF4-FFF2-40B4-BE49-F238E27FC236}">
                <a16:creationId xmlns:a16="http://schemas.microsoft.com/office/drawing/2014/main" id="{8D6B43DD-7426-44E7-ADDD-249ED83A6870}"/>
              </a:ext>
            </a:extLst>
          </p:cNvPr>
          <p:cNvSpPr>
            <a:spLocks noChangeArrowheads="1"/>
          </p:cNvSpPr>
          <p:nvPr/>
        </p:nvSpPr>
        <p:spPr bwMode="auto">
          <a:xfrm>
            <a:off x="5348288" y="1169988"/>
            <a:ext cx="6065837" cy="527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sz="2000" b="1">
                <a:solidFill>
                  <a:srgbClr val="FFFFFF"/>
                </a:solidFill>
                <a:latin typeface="Century Gothic" panose="020B0502020202020204" pitchFamily="34" charset="0"/>
              </a:rPr>
              <a:t>“Inés, una de estas gangocheras, alta, gruesa y fuerte, que es campeona de la carga y del transporte por estos riscos, me ha contado una vez que para ella no existe la visión directa del camino: de esas veredas intrincadas y laberínticas que se van ciñendo a las laderas y vertientes. Que ha de seguirlo a ciegas, con la mecánica de la costumbre adquirida por las plantas de los pies, porque no puede verlo. Porque ha de mantener enhiesta la testa sobre el cordaje de los músculos del cuello, porque si perdiera un instante el equilibrio, la carga volaría por esas laderas empinadas hasta el mar.</a:t>
            </a:r>
          </a:p>
          <a:p>
            <a:pPr hangingPunct="1">
              <a:lnSpc>
                <a:spcPct val="100000"/>
              </a:lnSpc>
            </a:pPr>
            <a:endParaRPr lang="es-ES" altLang="es-ES" sz="2000" b="1">
              <a:solidFill>
                <a:srgbClr val="FFFFFF"/>
              </a:solidFill>
              <a:latin typeface="Century Gothic" panose="020B0502020202020204" pitchFamily="34" charset="0"/>
            </a:endParaRPr>
          </a:p>
          <a:p>
            <a:pPr hangingPunct="1">
              <a:lnSpc>
                <a:spcPct val="100000"/>
              </a:lnSpc>
            </a:pPr>
            <a:r>
              <a:rPr lang="es-ES" altLang="es-ES" sz="2000" b="1">
                <a:solidFill>
                  <a:srgbClr val="FFFFFF"/>
                </a:solidFill>
                <a:latin typeface="Century Gothic" panose="020B0502020202020204" pitchFamily="34" charset="0"/>
              </a:rPr>
              <a:t>Y el valor de esa carga es la base de su negocio, de su trabajo, de su vida…” </a:t>
            </a:r>
          </a:p>
        </p:txBody>
      </p:sp>
      <p:pic>
        <p:nvPicPr>
          <p:cNvPr id="78851" name="Picture 3">
            <a:extLst>
              <a:ext uri="{FF2B5EF4-FFF2-40B4-BE49-F238E27FC236}">
                <a16:creationId xmlns:a16="http://schemas.microsoft.com/office/drawing/2014/main" id="{EEF1ADD9-1109-4665-B950-DF7C8A4799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613" y="374650"/>
            <a:ext cx="7048500" cy="504825"/>
          </a:xfrm>
          <a:prstGeom prst="rect">
            <a:avLst/>
          </a:prstGeom>
          <a:noFill/>
          <a:ln>
            <a:noFill/>
          </a:ln>
          <a:effectLst/>
          <a:extLst>
            <a:ext uri="{909E8E84-426E-40DD-AFC4-6F175D3DCCD1}">
              <a14:hiddenFill xmlns:a14="http://schemas.microsoft.com/office/drawing/2010/main">
                <a:blipFill dpi="0" rotWithShape="0">
                  <a:blip/>
                  <a:srcRect l="26190" t="8040" r="26210" b="859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8850"/>
                                        </p:tgtEl>
                                        <p:attrNameLst>
                                          <p:attrName>style.visibility</p:attrName>
                                        </p:attrNameLst>
                                      </p:cBhvr>
                                      <p:to>
                                        <p:strVal val="visible"/>
                                      </p:to>
                                    </p:set>
                                    <p:animEffect transition="in" filter="fade">
                                      <p:cBhvr additive="repl">
                                        <p:cTn id="7" dur="5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5CCFC44D-7F8D-4DC9-91CD-A96B9AFA17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0275"/>
            <a:ext cx="6443663" cy="5927725"/>
          </a:xfrm>
          <a:prstGeom prst="rect">
            <a:avLst/>
          </a:prstGeom>
          <a:noFill/>
          <a:ln>
            <a:noFill/>
          </a:ln>
          <a:effectLst/>
          <a:extLst>
            <a:ext uri="{909E8E84-426E-40DD-AFC4-6F175D3DCCD1}">
              <a14:hiddenFill xmlns:a14="http://schemas.microsoft.com/office/drawing/2010/main">
                <a:blipFill dpi="0" rotWithShape="0">
                  <a:blip/>
                  <a:srcRect l="19658" t="38055" r="49670" b="1175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4" name="Rectangle 2">
            <a:extLst>
              <a:ext uri="{FF2B5EF4-FFF2-40B4-BE49-F238E27FC236}">
                <a16:creationId xmlns:a16="http://schemas.microsoft.com/office/drawing/2014/main" id="{AADE62A1-DFA9-4008-93A7-CD895AC60FDC}"/>
              </a:ext>
            </a:extLst>
          </p:cNvPr>
          <p:cNvSpPr>
            <a:spLocks noChangeArrowheads="1"/>
          </p:cNvSpPr>
          <p:nvPr/>
        </p:nvSpPr>
        <p:spPr bwMode="auto">
          <a:xfrm>
            <a:off x="285750" y="152400"/>
            <a:ext cx="5446713"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es-ES" altLang="es-ES" sz="3200" b="1">
                <a:solidFill>
                  <a:srgbClr val="FFFFFF"/>
                </a:solidFill>
                <a:latin typeface="Century Gothic" panose="020B0502020202020204" pitchFamily="34" charset="0"/>
              </a:rPr>
              <a:t>Jules Leclercq </a:t>
            </a:r>
            <a:r>
              <a:rPr lang="es-ES" altLang="es-ES" sz="3200">
                <a:solidFill>
                  <a:srgbClr val="FFFFFF"/>
                </a:solidFill>
                <a:latin typeface="Century Gothic" panose="020B0502020202020204" pitchFamily="34" charset="0"/>
              </a:rPr>
              <a:t>(1848-1928)</a:t>
            </a:r>
          </a:p>
        </p:txBody>
      </p:sp>
      <p:pic>
        <p:nvPicPr>
          <p:cNvPr id="79875" name="Picture 3">
            <a:extLst>
              <a:ext uri="{FF2B5EF4-FFF2-40B4-BE49-F238E27FC236}">
                <a16:creationId xmlns:a16="http://schemas.microsoft.com/office/drawing/2014/main" id="{29C56170-BD80-40B9-AB35-57A71D067EE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92913" y="0"/>
            <a:ext cx="4410075" cy="6858000"/>
          </a:xfrm>
          <a:prstGeom prst="rect">
            <a:avLst/>
          </a:prstGeom>
          <a:noFill/>
          <a:ln>
            <a:noFill/>
          </a:ln>
          <a:effectLst/>
          <a:extLst>
            <a:ext uri="{909E8E84-426E-40DD-AFC4-6F175D3DCCD1}">
              <a14:hiddenFill xmlns:a14="http://schemas.microsoft.com/office/drawing/2010/main">
                <a:blipFill dpi="0" rotWithShape="0">
                  <a:blip/>
                  <a:srcRect l="38179" t="22769" r="38515" b="127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79874"/>
                                        </p:tgtEl>
                                        <p:attrNameLst>
                                          <p:attrName>style.visibility</p:attrName>
                                        </p:attrNameLst>
                                      </p:cBhvr>
                                      <p:to>
                                        <p:strVal val="visible"/>
                                      </p:to>
                                    </p:set>
                                    <p:animEffect transition="in" filter="fade">
                                      <p:cBhvr additive="repl">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9875"/>
                                        </p:tgtEl>
                                        <p:attrNameLst>
                                          <p:attrName>style.visibility</p:attrName>
                                        </p:attrNameLst>
                                      </p:cBhvr>
                                      <p:to>
                                        <p:strVal val="visible"/>
                                      </p:to>
                                    </p:set>
                                    <p:animEffect transition="in" filter="fade">
                                      <p:cBhvr additive="repl">
                                        <p:cTn id="12"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1">
            <a:extLst>
              <a:ext uri="{FF2B5EF4-FFF2-40B4-BE49-F238E27FC236}">
                <a16:creationId xmlns:a16="http://schemas.microsoft.com/office/drawing/2014/main" id="{D8435FAD-F515-4181-901B-438AB5E544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713038" cy="3221038"/>
          </a:xfrm>
          <a:prstGeom prst="rect">
            <a:avLst/>
          </a:prstGeom>
          <a:noFill/>
          <a:ln>
            <a:noFill/>
          </a:ln>
          <a:effectLst/>
          <a:extLst>
            <a:ext uri="{909E8E84-426E-40DD-AFC4-6F175D3DCCD1}">
              <a14:hiddenFill xmlns:a14="http://schemas.microsoft.com/office/drawing/2010/main">
                <a:blipFill dpi="0" rotWithShape="0">
                  <a:blip/>
                  <a:srcRect l="8200" t="8479" r="76289" b="5876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898" name="Picture 2">
            <a:extLst>
              <a:ext uri="{FF2B5EF4-FFF2-40B4-BE49-F238E27FC236}">
                <a16:creationId xmlns:a16="http://schemas.microsoft.com/office/drawing/2014/main" id="{DBA94019-4914-48C5-A9AD-24A6A3AC9CE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22625"/>
            <a:ext cx="2713038" cy="3635375"/>
          </a:xfrm>
          <a:prstGeom prst="rect">
            <a:avLst/>
          </a:prstGeom>
          <a:noFill/>
          <a:ln>
            <a:noFill/>
          </a:ln>
          <a:effectLst/>
          <a:extLst>
            <a:ext uri="{909E8E84-426E-40DD-AFC4-6F175D3DCCD1}">
              <a14:hiddenFill xmlns:a14="http://schemas.microsoft.com/office/drawing/2010/main">
                <a:blipFill dpi="0" rotWithShape="0">
                  <a:blip/>
                  <a:srcRect l="5373" t="10280" r="76442" b="4638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899" name="Picture 3">
            <a:extLst>
              <a:ext uri="{FF2B5EF4-FFF2-40B4-BE49-F238E27FC236}">
                <a16:creationId xmlns:a16="http://schemas.microsoft.com/office/drawing/2014/main" id="{6190DBCA-8701-4AD7-8409-1BF85061D8E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40038" y="0"/>
            <a:ext cx="7945437" cy="6858000"/>
          </a:xfrm>
          <a:prstGeom prst="rect">
            <a:avLst/>
          </a:prstGeom>
          <a:noFill/>
          <a:ln>
            <a:noFill/>
          </a:ln>
          <a:effectLst/>
          <a:extLst>
            <a:ext uri="{909E8E84-426E-40DD-AFC4-6F175D3DCCD1}">
              <a14:hiddenFill xmlns:a14="http://schemas.microsoft.com/office/drawing/2010/main">
                <a:blipFill dpi="0" rotWithShape="0">
                  <a:blip/>
                  <a:srcRect l="40411" t="36299" r="180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0" name="Picture 4">
            <a:extLst>
              <a:ext uri="{FF2B5EF4-FFF2-40B4-BE49-F238E27FC236}">
                <a16:creationId xmlns:a16="http://schemas.microsoft.com/office/drawing/2014/main" id="{938FC91A-930A-4279-8D64-373BD998158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86125" y="2605088"/>
            <a:ext cx="4922838" cy="3221037"/>
          </a:xfrm>
          <a:prstGeom prst="rect">
            <a:avLst/>
          </a:prstGeom>
          <a:noFill/>
          <a:ln>
            <a:noFill/>
          </a:ln>
          <a:effectLst/>
          <a:extLst>
            <a:ext uri="{909E8E84-426E-40DD-AFC4-6F175D3DCCD1}">
              <a14:hiddenFill xmlns:a14="http://schemas.microsoft.com/office/drawing/2010/main">
                <a:blipFill dpi="0" rotWithShape="0">
                  <a:blip/>
                  <a:srcRect l="8391" t="9271" r="21890" b="957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0901" name="Picture 5">
            <a:extLst>
              <a:ext uri="{FF2B5EF4-FFF2-40B4-BE49-F238E27FC236}">
                <a16:creationId xmlns:a16="http://schemas.microsoft.com/office/drawing/2014/main" id="{0E5C8680-2D60-4779-B934-F5AF38D6A4D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89825" y="11113"/>
            <a:ext cx="4702175" cy="6846887"/>
          </a:xfrm>
          <a:prstGeom prst="rect">
            <a:avLst/>
          </a:prstGeom>
          <a:noFill/>
          <a:ln>
            <a:noFill/>
          </a:ln>
          <a:effectLst/>
          <a:extLst>
            <a:ext uri="{909E8E84-426E-40DD-AFC4-6F175D3DCCD1}">
              <a14:hiddenFill xmlns:a14="http://schemas.microsoft.com/office/drawing/2010/main">
                <a:blipFill dpi="0" rotWithShape="0">
                  <a:blip/>
                  <a:srcRect l="38625" t="22853" r="35855" b="1104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7"/>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808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809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fill="hold" nodeType="clickEffect">
                                  <p:stCondLst>
                                    <p:cond delay="0"/>
                                  </p:stCondLst>
                                  <p:childTnLst>
                                    <p:set>
                                      <p:cBhvr additive="repl">
                                        <p:cTn id="20" dur="1" fill="hold">
                                          <p:stCondLst>
                                            <p:cond delay="0"/>
                                          </p:stCondLst>
                                        </p:cTn>
                                        <p:tgtEl>
                                          <p:spTgt spid="80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a:extLst>
              <a:ext uri="{FF2B5EF4-FFF2-40B4-BE49-F238E27FC236}">
                <a16:creationId xmlns:a16="http://schemas.microsoft.com/office/drawing/2014/main" id="{68439DCA-F366-47EE-B899-3D19DA76F2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762000"/>
            <a:ext cx="6130925" cy="4073525"/>
          </a:xfrm>
          <a:prstGeom prst="rect">
            <a:avLst/>
          </a:prstGeom>
          <a:noFill/>
          <a:ln>
            <a:noFill/>
          </a:ln>
          <a:effectLst/>
          <a:extLst>
            <a:ext uri="{909E8E84-426E-40DD-AFC4-6F175D3DCCD1}">
              <a14:hiddenFill xmlns:a14="http://schemas.microsoft.com/office/drawing/2010/main">
                <a:blipFill dpi="0" rotWithShape="0">
                  <a:blip/>
                  <a:srcRect l="31503" t="42020" r="5254" b="2080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2" name="Picture 2">
            <a:extLst>
              <a:ext uri="{FF2B5EF4-FFF2-40B4-BE49-F238E27FC236}">
                <a16:creationId xmlns:a16="http://schemas.microsoft.com/office/drawing/2014/main" id="{1A332823-729E-46CD-9A4F-966818F30D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0500" y="0"/>
            <a:ext cx="4025900" cy="2565400"/>
          </a:xfrm>
          <a:prstGeom prst="rect">
            <a:avLst/>
          </a:prstGeom>
          <a:noFill/>
          <a:ln>
            <a:noFill/>
          </a:ln>
          <a:effectLst/>
          <a:extLst>
            <a:ext uri="{909E8E84-426E-40DD-AFC4-6F175D3DCCD1}">
              <a14:hiddenFill xmlns:a14="http://schemas.microsoft.com/office/drawing/2010/main">
                <a:blipFill dpi="0" rotWithShape="0">
                  <a:blip/>
                  <a:srcRect t="275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3" name="Picture 3">
            <a:extLst>
              <a:ext uri="{FF2B5EF4-FFF2-40B4-BE49-F238E27FC236}">
                <a16:creationId xmlns:a16="http://schemas.microsoft.com/office/drawing/2014/main" id="{EF807137-F939-42CE-A682-81D4878022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0500" y="2398713"/>
            <a:ext cx="4025900" cy="4135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4" name="Picture 4">
            <a:extLst>
              <a:ext uri="{FF2B5EF4-FFF2-40B4-BE49-F238E27FC236}">
                <a16:creationId xmlns:a16="http://schemas.microsoft.com/office/drawing/2014/main" id="{C0900651-B16C-4CE2-AD7A-023EF43861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152400"/>
            <a:ext cx="6069013" cy="469900"/>
          </a:xfrm>
          <a:prstGeom prst="rect">
            <a:avLst/>
          </a:prstGeom>
          <a:noFill/>
          <a:ln>
            <a:noFill/>
          </a:ln>
          <a:effectLst/>
          <a:extLst>
            <a:ext uri="{909E8E84-426E-40DD-AFC4-6F175D3DCCD1}">
              <a14:hiddenFill xmlns:a14="http://schemas.microsoft.com/office/drawing/2010/main">
                <a:blipFill dpi="0" rotWithShape="0">
                  <a:blip/>
                  <a:srcRect b="9314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a:extLst>
              <a:ext uri="{FF2B5EF4-FFF2-40B4-BE49-F238E27FC236}">
                <a16:creationId xmlns:a16="http://schemas.microsoft.com/office/drawing/2014/main" id="{799934AA-2ED7-4DB7-81F7-7546A074E58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2400" y="0"/>
            <a:ext cx="3409950" cy="6908800"/>
          </a:xfrm>
          <a:prstGeom prst="rect">
            <a:avLst/>
          </a:prstGeom>
          <a:noFill/>
          <a:ln>
            <a:noFill/>
          </a:ln>
          <a:effectLst/>
          <a:extLst>
            <a:ext uri="{909E8E84-426E-40DD-AFC4-6F175D3DCCD1}">
              <a14:hiddenFill xmlns:a14="http://schemas.microsoft.com/office/drawing/2010/main">
                <a:blipFill dpi="0" rotWithShape="0">
                  <a:blip/>
                  <a:srcRect l="29871" t="12910" r="7503" b="306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6" name="Picture 2">
            <a:extLst>
              <a:ext uri="{FF2B5EF4-FFF2-40B4-BE49-F238E27FC236}">
                <a16:creationId xmlns:a16="http://schemas.microsoft.com/office/drawing/2014/main" id="{DE90768B-D4AC-4632-BD3D-EC498F5F24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77724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29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a:extLst>
              <a:ext uri="{FF2B5EF4-FFF2-40B4-BE49-F238E27FC236}">
                <a16:creationId xmlns:a16="http://schemas.microsoft.com/office/drawing/2014/main" id="{5D2AABCB-8591-4813-A401-2821CC1126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19750" cy="6845300"/>
          </a:xfrm>
          <a:prstGeom prst="rect">
            <a:avLst/>
          </a:prstGeom>
          <a:noFill/>
          <a:ln>
            <a:noFill/>
          </a:ln>
          <a:effectLst/>
          <a:extLst>
            <a:ext uri="{909E8E84-426E-40DD-AFC4-6F175D3DCCD1}">
              <a14:hiddenFill xmlns:a14="http://schemas.microsoft.com/office/drawing/2010/main">
                <a:blipFill dpi="0" rotWithShape="0">
                  <a:blip/>
                  <a:srcRect l="28691" t="8084" r="33395" b="976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0" name="Picture 2">
            <a:extLst>
              <a:ext uri="{FF2B5EF4-FFF2-40B4-BE49-F238E27FC236}">
                <a16:creationId xmlns:a16="http://schemas.microsoft.com/office/drawing/2014/main" id="{6F9A40B1-9C73-485E-8220-DD4C931729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2300" y="0"/>
            <a:ext cx="5219700" cy="684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Rectangle 3">
            <a:extLst>
              <a:ext uri="{FF2B5EF4-FFF2-40B4-BE49-F238E27FC236}">
                <a16:creationId xmlns:a16="http://schemas.microsoft.com/office/drawing/2014/main" id="{4C0ECF1B-DB52-4DF5-A81B-ADF702F24834}"/>
              </a:ext>
            </a:extLst>
          </p:cNvPr>
          <p:cNvSpPr>
            <a:spLocks noChangeArrowheads="1"/>
          </p:cNvSpPr>
          <p:nvPr/>
        </p:nvSpPr>
        <p:spPr bwMode="auto">
          <a:xfrm>
            <a:off x="209550" y="209550"/>
            <a:ext cx="6496050" cy="6065838"/>
          </a:xfrm>
          <a:prstGeom prst="rect">
            <a:avLst/>
          </a:prstGeom>
          <a:solidFill>
            <a:srgbClr val="595959"/>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just" hangingPunct="1">
              <a:lnSpc>
                <a:spcPct val="100000"/>
              </a:lnSpc>
            </a:pPr>
            <a:endParaRPr lang="es-ES" altLang="es-ES" sz="1400">
              <a:solidFill>
                <a:srgbClr val="FFFFFF"/>
              </a:solidFill>
              <a:latin typeface="Century Gothic" panose="020B0502020202020204" pitchFamily="34" charset="0"/>
            </a:endParaRPr>
          </a:p>
          <a:p>
            <a:pPr algn="just" hangingPunct="1">
              <a:lnSpc>
                <a:spcPct val="100000"/>
              </a:lnSpc>
            </a:pPr>
            <a:r>
              <a:rPr lang="es-ES" altLang="es-ES" sz="2000">
                <a:solidFill>
                  <a:srgbClr val="FFFFFF"/>
                </a:solidFill>
                <a:latin typeface="Century Gothic" panose="020B0502020202020204" pitchFamily="34" charset="0"/>
              </a:rPr>
              <a:t>“Haría falta una mano maestra para llevar al lienzo cuadro tan impresionante. ¿Qué hacen tantos artistas en París, esforzándose vanamente ante cuadros pintados por encargo? </a:t>
            </a:r>
          </a:p>
          <a:p>
            <a:pPr hangingPunct="1">
              <a:lnSpc>
                <a:spcPct val="100000"/>
              </a:lnSpc>
            </a:pPr>
            <a:endParaRPr lang="es-ES" altLang="es-ES" sz="2000">
              <a:solidFill>
                <a:srgbClr val="FFFFFF"/>
              </a:solidFill>
              <a:latin typeface="Century Gothic" panose="020B0502020202020204" pitchFamily="34" charset="0"/>
            </a:endParaRPr>
          </a:p>
          <a:p>
            <a:pPr hangingPunct="1">
              <a:lnSpc>
                <a:spcPct val="100000"/>
              </a:lnSpc>
            </a:pPr>
            <a:r>
              <a:rPr lang="es-ES" altLang="es-ES" sz="2000">
                <a:solidFill>
                  <a:srgbClr val="FFFFFF"/>
                </a:solidFill>
                <a:latin typeface="Century Gothic" panose="020B0502020202020204" pitchFamily="34" charset="0"/>
              </a:rPr>
              <a:t>¡Que crucen los mares! ¡Y en menos de un mes, resarcirán sus sacrificios frente a esta grandiosa naturaleza, frente a estos señores macizos, a estas rocas comidas por el tiempo, que se destacan sobre un cielo luminoso y proyectan a lo lejos sus largas sombras…</a:t>
            </a:r>
          </a:p>
          <a:p>
            <a:pPr hangingPunct="1">
              <a:lnSpc>
                <a:spcPct val="100000"/>
              </a:lnSpc>
            </a:pPr>
            <a:endParaRPr lang="es-ES" altLang="es-ES" sz="2000">
              <a:solidFill>
                <a:srgbClr val="FFFFFF"/>
              </a:solidFill>
              <a:latin typeface="Century Gothic" panose="020B0502020202020204" pitchFamily="34" charset="0"/>
            </a:endParaRPr>
          </a:p>
          <a:p>
            <a:pPr hangingPunct="1">
              <a:lnSpc>
                <a:spcPct val="100000"/>
              </a:lnSpc>
            </a:pPr>
            <a:endParaRPr lang="es-ES" altLang="es-ES" sz="2000">
              <a:solidFill>
                <a:srgbClr val="FFFFFF"/>
              </a:solidFill>
              <a:latin typeface="Century Gothic" panose="020B0502020202020204" pitchFamily="34" charset="0"/>
            </a:endParaRPr>
          </a:p>
          <a:p>
            <a:pPr hangingPunct="1">
              <a:lnSpc>
                <a:spcPct val="100000"/>
              </a:lnSpc>
            </a:pPr>
            <a:r>
              <a:rPr lang="es-ES" altLang="es-ES" sz="2000">
                <a:solidFill>
                  <a:srgbClr val="FFFFFF"/>
                </a:solidFill>
                <a:latin typeface="Century Gothic" panose="020B0502020202020204" pitchFamily="34" charset="0"/>
              </a:rPr>
              <a:t>¡Que vengan a contemplar esta escarpada costa, recortada por pequeños caletones, erizada de arrecifes, accidentada por acantilados, en los que truena la ola y se deshace en un eco prolongado!”</a:t>
            </a:r>
          </a:p>
          <a:p>
            <a:pPr hangingPunct="1">
              <a:lnSpc>
                <a:spcPct val="100000"/>
              </a:lnSpc>
            </a:pPr>
            <a:endParaRPr lang="es-ES" altLang="es-ES">
              <a:solidFill>
                <a:srgbClr val="FFFFFF"/>
              </a:solidFill>
              <a:latin typeface="Century Gothic" panose="020B0502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3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D63EEED6-D0D4-41F4-9A8C-819B426F65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830050" cy="6919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CD338470-25FA-449A-B718-7EEC22BC8A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7059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entury Gothic"/>
        <a:ea typeface="Microsoft YaHei"/>
        <a:cs typeface=""/>
      </a:majorFont>
      <a:minorFont>
        <a:latin typeface="Century Gothic"/>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entury Gothic"/>
        <a:ea typeface="Microsoft YaHei"/>
        <a:cs typeface=""/>
      </a:majorFont>
      <a:minorFont>
        <a:latin typeface="Century Gothic"/>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1840</Words>
  <Application>Microsoft Office PowerPoint</Application>
  <PresentationFormat>Panorámica</PresentationFormat>
  <Paragraphs>137</Paragraphs>
  <Slides>79</Slides>
  <Notes>79</Notes>
  <HiddenSlides>5</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79</vt:i4>
      </vt:variant>
    </vt:vector>
  </HeadingPairs>
  <TitlesOfParts>
    <vt:vector size="89" baseType="lpstr">
      <vt:lpstr>Times New Roman</vt:lpstr>
      <vt:lpstr>Century Gothic</vt:lpstr>
      <vt:lpstr>Microsoft YaHei</vt:lpstr>
      <vt:lpstr>Arial</vt:lpstr>
      <vt:lpstr>Lucida Sans Unicode</vt:lpstr>
      <vt:lpstr>Wingdings 3</vt:lpstr>
      <vt:lpstr>inherit</vt:lpstr>
      <vt:lpstr>Lato</vt:lpstr>
      <vt:lpstr>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
  <cp:revision>1</cp:revision>
  <cp:lastPrinted>1601-01-01T00:00:00Z</cp:lastPrinted>
  <dcterms:created xsi:type="dcterms:W3CDTF">1601-01-01T00:00:00Z</dcterms:created>
  <dcterms:modified xsi:type="dcterms:W3CDTF">2020-08-18T12:09:54Z</dcterms:modified>
</cp:coreProperties>
</file>