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9" r:id="rId1"/>
  </p:sldMasterIdLst>
  <p:sldIdLst>
    <p:sldId id="329" r:id="rId2"/>
    <p:sldId id="257" r:id="rId3"/>
    <p:sldId id="258" r:id="rId4"/>
    <p:sldId id="324" r:id="rId5"/>
    <p:sldId id="268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76" r:id="rId14"/>
    <p:sldId id="269" r:id="rId15"/>
    <p:sldId id="277" r:id="rId16"/>
    <p:sldId id="284" r:id="rId17"/>
    <p:sldId id="278" r:id="rId18"/>
    <p:sldId id="270" r:id="rId19"/>
    <p:sldId id="319" r:id="rId20"/>
    <p:sldId id="271" r:id="rId21"/>
    <p:sldId id="272" r:id="rId22"/>
    <p:sldId id="273" r:id="rId23"/>
    <p:sldId id="274" r:id="rId24"/>
    <p:sldId id="275" r:id="rId25"/>
    <p:sldId id="279" r:id="rId26"/>
    <p:sldId id="280" r:id="rId27"/>
    <p:sldId id="297" r:id="rId28"/>
    <p:sldId id="296" r:id="rId29"/>
    <p:sldId id="282" r:id="rId30"/>
    <p:sldId id="283" r:id="rId31"/>
    <p:sldId id="290" r:id="rId32"/>
    <p:sldId id="291" r:id="rId33"/>
    <p:sldId id="281" r:id="rId34"/>
    <p:sldId id="285" r:id="rId35"/>
    <p:sldId id="327" r:id="rId36"/>
    <p:sldId id="318" r:id="rId37"/>
    <p:sldId id="315" r:id="rId38"/>
    <p:sldId id="316" r:id="rId39"/>
    <p:sldId id="286" r:id="rId40"/>
    <p:sldId id="322" r:id="rId41"/>
    <p:sldId id="325" r:id="rId42"/>
    <p:sldId id="323" r:id="rId43"/>
    <p:sldId id="287" r:id="rId44"/>
    <p:sldId id="289" r:id="rId45"/>
    <p:sldId id="288" r:id="rId46"/>
    <p:sldId id="320" r:id="rId47"/>
    <p:sldId id="293" r:id="rId48"/>
    <p:sldId id="294" r:id="rId49"/>
    <p:sldId id="295" r:id="rId50"/>
    <p:sldId id="299" r:id="rId51"/>
    <p:sldId id="298" r:id="rId52"/>
    <p:sldId id="300" r:id="rId53"/>
    <p:sldId id="301" r:id="rId54"/>
    <p:sldId id="292" r:id="rId55"/>
    <p:sldId id="314" r:id="rId56"/>
    <p:sldId id="302" r:id="rId57"/>
    <p:sldId id="303" r:id="rId58"/>
    <p:sldId id="328" r:id="rId59"/>
    <p:sldId id="312" r:id="rId60"/>
    <p:sldId id="311" r:id="rId61"/>
    <p:sldId id="305" r:id="rId62"/>
    <p:sldId id="310" r:id="rId63"/>
    <p:sldId id="306" r:id="rId64"/>
    <p:sldId id="307" r:id="rId65"/>
    <p:sldId id="308" r:id="rId66"/>
    <p:sldId id="309" r:id="rId67"/>
    <p:sldId id="321" r:id="rId68"/>
    <p:sldId id="313" r:id="rId69"/>
    <p:sldId id="326" r:id="rId70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9pPr>
  </p:defaultTextStyle>
  <p:modifyVerifier cryptProviderType="rsaAES" cryptAlgorithmClass="hash" cryptAlgorithmType="typeAny" cryptAlgorithmSid="14" spinCount="100000" saltData="e/XQD5VLarED/pHHq4Zeyg==" hashData="t9SpyWbI29fxLLCm5Mk3zpPNfZSMcL+fjEb94DFYTifvJwGd86SueH53yYM+UY7NsUeICNmUfkxv3epxSSjWpA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3" autoAdjust="0"/>
    <p:restoredTop sz="94660"/>
  </p:normalViewPr>
  <p:slideViewPr>
    <p:cSldViewPr>
      <p:cViewPr varScale="1">
        <p:scale>
          <a:sx n="108" d="100"/>
          <a:sy n="108" d="100"/>
        </p:scale>
        <p:origin x="178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73DF645B-F0C6-4A82-AEF9-7EDD5B51BB5D}"/>
              </a:ext>
            </a:extLst>
          </p:cNvPr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EFCA733E-F22E-4327-9182-5B911AEAB9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>
                <a:extLst>
                  <a:ext uri="{FF2B5EF4-FFF2-40B4-BE49-F238E27FC236}">
                    <a16:creationId xmlns:a16="http://schemas.microsoft.com/office/drawing/2014/main" id="{BFC1A4AB-284B-4984-982E-88A316F2E86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/>
                <a:ahLst/>
                <a:cxnLst>
                  <a:cxn ang="0">
                    <a:pos x="0" y="3159"/>
                  </a:cxn>
                  <a:cxn ang="0">
                    <a:pos x="5184" y="3159"/>
                  </a:cxn>
                  <a:cxn ang="0">
                    <a:pos x="5184" y="0"/>
                  </a:cxn>
                  <a:cxn ang="0">
                    <a:pos x="0" y="0"/>
                  </a:cxn>
                  <a:cxn ang="0">
                    <a:pos x="0" y="3159"/>
                  </a:cxn>
                  <a:cxn ang="0">
                    <a:pos x="0" y="3159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ES">
                  <a:cs typeface="Arial" charset="0"/>
                </a:endParaRPr>
              </a:p>
            </p:txBody>
          </p:sp>
          <p:sp>
            <p:nvSpPr>
              <p:cNvPr id="17" name="Freeform 5">
                <a:extLst>
                  <a:ext uri="{FF2B5EF4-FFF2-40B4-BE49-F238E27FC236}">
                    <a16:creationId xmlns:a16="http://schemas.microsoft.com/office/drawing/2014/main" id="{D0546A0A-2624-4982-B5EB-69569D13F98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159"/>
                  </a:cxn>
                  <a:cxn ang="0">
                    <a:pos x="556" y="3159"/>
                  </a:cxn>
                  <a:cxn ang="0">
                    <a:pos x="55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ES">
                  <a:cs typeface="Arial" charset="0"/>
                </a:endParaRPr>
              </a:p>
            </p:txBody>
          </p:sp>
        </p:grp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6F8669D-9B00-4BA7-9A3D-8AFF216E2012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cs typeface="Arial" charset="0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4DFC1DE4-1714-4278-ACB1-3391530D9C48}"/>
                </a:ext>
              </a:extLst>
            </p:cNvPr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/>
              <a:ahLst/>
              <a:cxnLst>
                <a:cxn ang="0">
                  <a:pos x="251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251" y="0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cs typeface="Arial" charset="0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AD67CB68-A97D-4615-8EB4-093B16855A49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cs typeface="Arial" charset="0"/>
              </a:endParaRPr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B996E7F9-A9B7-4F98-89DD-907F8C7E0E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DB4A6104-E442-41DA-8CDA-874C30548FA6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ES">
                  <a:cs typeface="Arial" charset="0"/>
                </a:endParaRPr>
              </a:p>
            </p:txBody>
          </p:sp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6CA5E341-707D-4373-A9F1-2215A4F82455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ES">
                  <a:cs typeface="Arial" charset="0"/>
                </a:endParaRPr>
              </a:p>
            </p:txBody>
          </p:sp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6E80C7AA-CED1-4521-8595-A4535F848C54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ES">
                  <a:cs typeface="Arial" charset="0"/>
                </a:endParaRPr>
              </a:p>
            </p:txBody>
          </p:sp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2F4B3CAA-9409-4744-8ADE-EB53205984DF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ES">
                  <a:cs typeface="Arial" charset="0"/>
                </a:endParaRPr>
              </a:p>
            </p:txBody>
          </p:sp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D77A36E8-AE92-48C7-9B34-E5907A018D0B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ES">
                  <a:cs typeface="Arial" charset="0"/>
                </a:endParaRPr>
              </a:p>
            </p:txBody>
          </p:sp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D4EC4947-C14D-4753-85C1-97F6D0289319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ES">
                  <a:cs typeface="Arial" charset="0"/>
                </a:endParaRPr>
              </a:p>
            </p:txBody>
          </p:sp>
        </p:grpSp>
      </p:grpSp>
      <p:sp>
        <p:nvSpPr>
          <p:cNvPr id="90128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90129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3009DDDD-4349-4817-A457-99C06D0982A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EFCDE60D-8B75-4518-9CB1-59A0FD56DB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0" name="Rectangle 20">
            <a:extLst>
              <a:ext uri="{FF2B5EF4-FFF2-40B4-BE49-F238E27FC236}">
                <a16:creationId xmlns:a16="http://schemas.microsoft.com/office/drawing/2014/main" id="{E9ED61C8-7F6B-4380-9C1D-1B0219631A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FBE747-1A15-407D-807E-543CDF09DBE4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773392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273E38AC-3CF6-4728-887C-1835C1277E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DAC4B8E3-0A0A-48A0-9545-4B90A3E348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7AF9EF4B-F7CB-416F-9D31-979C1DC29E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B59E4E-7895-4963-ABCF-0A33D9780BE5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442161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1393E2FA-F106-4E7C-9608-97E2A2F1C8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EF8C60AF-A567-4D25-A1C8-C6C400A4F3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2F18C6C1-E850-43F4-9471-6037121C35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D2092B-50AD-4E8B-BDCC-073168E2CD93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09188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98B30D27-0C8D-43EE-BEA5-477D1CB3EA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FC481875-BF9D-4696-8086-7DC2B1DC45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87107898-35AF-4E1D-AA92-D66BE7D0D3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3EEE95-645E-45DF-AE91-162F1641FDE8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81582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A76CC398-1933-46B7-B418-15CF266AE8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084BDC81-99EB-494B-B22C-128EF32DEF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BC410CAF-5E68-4232-866F-61912D38E1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1FB97C-A681-40BF-9913-774D236AF975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18760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18B831BC-6B3F-4BA6-A9AD-7CFE4B4718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967164A5-361E-44C1-A458-1A7C828248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93FBD9B8-3009-40BC-9E58-B0C1C5D3D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07CECA-D004-4B1C-B487-2F9AB3F44E13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450810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3FD3B3D3-7928-4567-8D40-7FE80AA209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1EE28195-0402-4B49-8519-9167E0A87D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13DB4B48-2D18-420A-AD80-4B37A6E7D9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B10A4E-99DF-44F8-8A74-4F444FC9B9C8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64647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532F51C7-15BF-4879-8F7B-E7C2AA5C05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A46F86CB-08E9-4D39-AEDF-17E29EDDE0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14A35514-DD35-4F32-A5F1-31128345A0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1AA4B8-1A70-4C42-872B-86201AE22C06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15280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E4270AB3-CF3F-45A1-ABCE-11DFA0E026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18">
            <a:extLst>
              <a:ext uri="{FF2B5EF4-FFF2-40B4-BE49-F238E27FC236}">
                <a16:creationId xmlns:a16="http://schemas.microsoft.com/office/drawing/2014/main" id="{DAA58164-1095-4833-A1F5-5EA6ADD435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FD26FA77-FBF6-46E7-9EEB-C81DA08A9C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C5BDD7-9B91-4C3A-8242-D28C4895C311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11337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75EC99A0-7F73-472C-985C-42DE35AB09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6067EB5E-235F-4CA6-A51C-A597838147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8E4BCF19-0274-4803-B460-5944E1A135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942752-7C21-41B5-A4D9-C84399479CB1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77284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38FD7670-71E2-4961-B64F-54EF96DFF5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AE9E9816-5B68-49EF-8080-2C4A4C4105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3496671D-9BEA-4B78-AAA3-5CD795B2C3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F74E39-8E67-4E21-B2E6-F3C891D3FF57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90214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FC1085A0-E3A2-4F73-B798-94CF8459EEE4}"/>
              </a:ext>
            </a:extLst>
          </p:cNvPr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89091" name="Freeform 3">
              <a:extLst>
                <a:ext uri="{FF2B5EF4-FFF2-40B4-BE49-F238E27FC236}">
                  <a16:creationId xmlns:a16="http://schemas.microsoft.com/office/drawing/2014/main" id="{F795134F-7FD4-4E61-800E-ED59E089D8F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/>
              <a:ahLst/>
              <a:cxnLst>
                <a:cxn ang="0">
                  <a:pos x="0" y="3159"/>
                </a:cxn>
                <a:cxn ang="0">
                  <a:pos x="5184" y="3159"/>
                </a:cxn>
                <a:cxn ang="0">
                  <a:pos x="5184" y="0"/>
                </a:cxn>
                <a:cxn ang="0">
                  <a:pos x="0" y="0"/>
                </a:cxn>
                <a:cxn ang="0">
                  <a:pos x="0" y="3159"/>
                </a:cxn>
                <a:cxn ang="0">
                  <a:pos x="0" y="3159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cs typeface="Arial" charset="0"/>
              </a:endParaRPr>
            </a:p>
          </p:txBody>
        </p:sp>
        <p:sp>
          <p:nvSpPr>
            <p:cNvPr id="89092" name="Freeform 4">
              <a:extLst>
                <a:ext uri="{FF2B5EF4-FFF2-40B4-BE49-F238E27FC236}">
                  <a16:creationId xmlns:a16="http://schemas.microsoft.com/office/drawing/2014/main" id="{49F9DEE8-14C5-415A-B35E-56D66CCC1AA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159"/>
                </a:cxn>
                <a:cxn ang="0">
                  <a:pos x="556" y="3159"/>
                </a:cxn>
                <a:cxn ang="0">
                  <a:pos x="55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cs typeface="Arial" charset="0"/>
              </a:endParaRPr>
            </a:p>
          </p:txBody>
        </p:sp>
        <p:grpSp>
          <p:nvGrpSpPr>
            <p:cNvPr id="1034" name="Group 5">
              <a:extLst>
                <a:ext uri="{FF2B5EF4-FFF2-40B4-BE49-F238E27FC236}">
                  <a16:creationId xmlns:a16="http://schemas.microsoft.com/office/drawing/2014/main" id="{8DCFF8D7-9049-4A26-86A3-5EC6F018D62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89094" name="Freeform 6">
                <a:extLst>
                  <a:ext uri="{FF2B5EF4-FFF2-40B4-BE49-F238E27FC236}">
                    <a16:creationId xmlns:a16="http://schemas.microsoft.com/office/drawing/2014/main" id="{5578373C-7E77-41A4-AC2A-1AF3512D8E38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ES">
                  <a:cs typeface="Arial" charset="0"/>
                </a:endParaRPr>
              </a:p>
            </p:txBody>
          </p:sp>
          <p:sp>
            <p:nvSpPr>
              <p:cNvPr id="89095" name="Freeform 7">
                <a:extLst>
                  <a:ext uri="{FF2B5EF4-FFF2-40B4-BE49-F238E27FC236}">
                    <a16:creationId xmlns:a16="http://schemas.microsoft.com/office/drawing/2014/main" id="{E2348534-939A-4B22-A91E-2078F0F0CE8A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ES">
                  <a:cs typeface="Arial" charset="0"/>
                </a:endParaRPr>
              </a:p>
            </p:txBody>
          </p:sp>
          <p:sp>
            <p:nvSpPr>
              <p:cNvPr id="89096" name="Freeform 8">
                <a:extLst>
                  <a:ext uri="{FF2B5EF4-FFF2-40B4-BE49-F238E27FC236}">
                    <a16:creationId xmlns:a16="http://schemas.microsoft.com/office/drawing/2014/main" id="{E1AFFF6B-650D-475B-B156-2A64C6464D99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ES">
                  <a:cs typeface="Arial" charset="0"/>
                </a:endParaRPr>
              </a:p>
            </p:txBody>
          </p:sp>
          <p:sp>
            <p:nvSpPr>
              <p:cNvPr id="89097" name="Freeform 9">
                <a:extLst>
                  <a:ext uri="{FF2B5EF4-FFF2-40B4-BE49-F238E27FC236}">
                    <a16:creationId xmlns:a16="http://schemas.microsoft.com/office/drawing/2014/main" id="{7542A4D9-4736-43A0-93D5-DF7AA822784E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ES">
                  <a:cs typeface="Arial" charset="0"/>
                </a:endParaRPr>
              </a:p>
            </p:txBody>
          </p:sp>
          <p:sp>
            <p:nvSpPr>
              <p:cNvPr id="89098" name="Freeform 10">
                <a:extLst>
                  <a:ext uri="{FF2B5EF4-FFF2-40B4-BE49-F238E27FC236}">
                    <a16:creationId xmlns:a16="http://schemas.microsoft.com/office/drawing/2014/main" id="{62D4926F-4378-4D42-B41D-11FCA42AC75A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ES">
                  <a:cs typeface="Arial" charset="0"/>
                </a:endParaRPr>
              </a:p>
            </p:txBody>
          </p:sp>
          <p:sp>
            <p:nvSpPr>
              <p:cNvPr id="89099" name="Freeform 11">
                <a:extLst>
                  <a:ext uri="{FF2B5EF4-FFF2-40B4-BE49-F238E27FC236}">
                    <a16:creationId xmlns:a16="http://schemas.microsoft.com/office/drawing/2014/main" id="{32F305AB-125B-47BA-A527-9C0F24A2029B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ES">
                  <a:cs typeface="Arial" charset="0"/>
                </a:endParaRPr>
              </a:p>
            </p:txBody>
          </p:sp>
          <p:sp>
            <p:nvSpPr>
              <p:cNvPr id="89100" name="Freeform 12">
                <a:extLst>
                  <a:ext uri="{FF2B5EF4-FFF2-40B4-BE49-F238E27FC236}">
                    <a16:creationId xmlns:a16="http://schemas.microsoft.com/office/drawing/2014/main" id="{DE171C02-7309-4741-924B-3D0A61A726CD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ES">
                  <a:cs typeface="Arial" charset="0"/>
                </a:endParaRPr>
              </a:p>
            </p:txBody>
          </p:sp>
          <p:sp>
            <p:nvSpPr>
              <p:cNvPr id="89101" name="Freeform 13">
                <a:extLst>
                  <a:ext uri="{FF2B5EF4-FFF2-40B4-BE49-F238E27FC236}">
                    <a16:creationId xmlns:a16="http://schemas.microsoft.com/office/drawing/2014/main" id="{7B0D517B-D294-43FA-8288-4189BA436423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/>
                <a:ahLst/>
                <a:cxnLst>
                  <a:cxn ang="0">
                    <a:pos x="251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251" y="0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ES">
                  <a:cs typeface="Arial" charset="0"/>
                </a:endParaRPr>
              </a:p>
            </p:txBody>
          </p:sp>
          <p:sp>
            <p:nvSpPr>
              <p:cNvPr id="89102" name="Freeform 14">
                <a:extLst>
                  <a:ext uri="{FF2B5EF4-FFF2-40B4-BE49-F238E27FC236}">
                    <a16:creationId xmlns:a16="http://schemas.microsoft.com/office/drawing/2014/main" id="{BF5D3C0B-87E2-4C0B-A91C-43010B8B393C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ES">
                  <a:cs typeface="Arial" charset="0"/>
                </a:endParaRPr>
              </a:p>
            </p:txBody>
          </p:sp>
        </p:grpSp>
      </p:grpSp>
      <p:sp>
        <p:nvSpPr>
          <p:cNvPr id="89103" name="Rectangle 15">
            <a:extLst>
              <a:ext uri="{FF2B5EF4-FFF2-40B4-BE49-F238E27FC236}">
                <a16:creationId xmlns:a16="http://schemas.microsoft.com/office/drawing/2014/main" id="{3ECC15B4-5C1E-46B9-B3D2-23E862D647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89104" name="Rectangle 16">
            <a:extLst>
              <a:ext uri="{FF2B5EF4-FFF2-40B4-BE49-F238E27FC236}">
                <a16:creationId xmlns:a16="http://schemas.microsoft.com/office/drawing/2014/main" id="{E8D40FDF-55BD-4585-ACC1-4981733690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9105" name="Rectangle 17">
            <a:extLst>
              <a:ext uri="{FF2B5EF4-FFF2-40B4-BE49-F238E27FC236}">
                <a16:creationId xmlns:a16="http://schemas.microsoft.com/office/drawing/2014/main" id="{AA8DA47D-A26D-4E9E-8DC3-5173D006FD5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9106" name="Rectangle 18">
            <a:extLst>
              <a:ext uri="{FF2B5EF4-FFF2-40B4-BE49-F238E27FC236}">
                <a16:creationId xmlns:a16="http://schemas.microsoft.com/office/drawing/2014/main" id="{35BC313E-2820-473E-A771-C4D2D34E33A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9107" name="Rectangle 19">
            <a:extLst>
              <a:ext uri="{FF2B5EF4-FFF2-40B4-BE49-F238E27FC236}">
                <a16:creationId xmlns:a16="http://schemas.microsoft.com/office/drawing/2014/main" id="{B5332243-F7C8-4C13-8AA4-A8C7EA66981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581C8848-F498-4755-B03B-56E0218483AB}" type="slidenum">
              <a:rPr lang="es-ES" altLang="es-ES"/>
              <a:pPr/>
              <a:t>‹Nº›</a:t>
            </a:fld>
            <a:endParaRPr lang="es-ES" altLang="es-E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2" r:id="rId1"/>
    <p:sldLayoutId id="2147483701" r:id="rId2"/>
    <p:sldLayoutId id="2147483700" r:id="rId3"/>
    <p:sldLayoutId id="2147483699" r:id="rId4"/>
    <p:sldLayoutId id="2147483698" r:id="rId5"/>
    <p:sldLayoutId id="2147483697" r:id="rId6"/>
    <p:sldLayoutId id="2147483696" r:id="rId7"/>
    <p:sldLayoutId id="2147483695" r:id="rId8"/>
    <p:sldLayoutId id="2147483694" r:id="rId9"/>
    <p:sldLayoutId id="2147483693" r:id="rId10"/>
    <p:sldLayoutId id="214748369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ED892298-FD6D-4AFF-A383-86CF91176B10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effectLst/>
            </a:endParaRPr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090B820B-B1F0-478A-BFF2-AA6E8D63FBD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effectLst/>
            </a:endParaRPr>
          </a:p>
        </p:txBody>
      </p:sp>
      <p:pic>
        <p:nvPicPr>
          <p:cNvPr id="83972" name="Picture 4">
            <a:extLst>
              <a:ext uri="{FF2B5EF4-FFF2-40B4-BE49-F238E27FC236}">
                <a16:creationId xmlns:a16="http://schemas.microsoft.com/office/drawing/2014/main" id="{EAE4F829-DF3F-45E8-AE82-F2D51BA53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49400" y="-1466850"/>
            <a:ext cx="12190413" cy="975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3" name="Text Box 5">
            <a:extLst>
              <a:ext uri="{FF2B5EF4-FFF2-40B4-BE49-F238E27FC236}">
                <a16:creationId xmlns:a16="http://schemas.microsoft.com/office/drawing/2014/main" id="{0E67C5CB-CDC5-4350-9052-F4697DDF8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6021388"/>
            <a:ext cx="5905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es-ES" sz="2000">
                <a:solidFill>
                  <a:srgbClr val="FF0000"/>
                </a:solidFill>
              </a:rPr>
              <a:t>VI Jornadas de divulgación histórica de Tejina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5000F5CF-E3A1-44A0-A757-E2D5033742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3A048E7B-E3AA-4491-8527-EC0BBA9B26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11268" name="Picture 4" descr="Captura de pantalla 2020-07-16 17">
            <a:extLst>
              <a:ext uri="{FF2B5EF4-FFF2-40B4-BE49-F238E27FC236}">
                <a16:creationId xmlns:a16="http://schemas.microsoft.com/office/drawing/2014/main" id="{7EB73A38-9B7C-4D48-94B7-ADE2419BC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D5EE3EAC-665B-4891-9255-882F829FD5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EFCDFA8C-93D7-4B13-9FCF-3557C6ED51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12292" name="Picture 4" descr="Captura de pantalla 2020-07-16 17">
            <a:extLst>
              <a:ext uri="{FF2B5EF4-FFF2-40B4-BE49-F238E27FC236}">
                <a16:creationId xmlns:a16="http://schemas.microsoft.com/office/drawing/2014/main" id="{5F7569DB-056B-4EC9-B9F3-87AADE5D1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9A1302E-3E9F-4B41-B63A-23E0F8C143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A4D2C50B-D68C-4E6F-B726-990E5802B9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13316" name="Picture 4" descr="Captura de pantalla 2020-07-16 17">
            <a:extLst>
              <a:ext uri="{FF2B5EF4-FFF2-40B4-BE49-F238E27FC236}">
                <a16:creationId xmlns:a16="http://schemas.microsoft.com/office/drawing/2014/main" id="{57C3DBCA-51E2-4A77-A0AD-6243CAA6A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86B234D4-90A5-472C-AD78-C8AEC19B5C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48CCC179-5C5F-4F81-9164-0626DE55F4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14340" name="Picture 5" descr="banda años 30">
            <a:extLst>
              <a:ext uri="{FF2B5EF4-FFF2-40B4-BE49-F238E27FC236}">
                <a16:creationId xmlns:a16="http://schemas.microsoft.com/office/drawing/2014/main" id="{546DF49D-CA50-455F-AB3D-FE9F713DA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3CB3774F-082B-44BA-A2A1-028E9B8B66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873E36EC-871B-4BCB-A589-15E9356214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15364" name="Picture 4" descr="DSC_0016">
            <a:extLst>
              <a:ext uri="{FF2B5EF4-FFF2-40B4-BE49-F238E27FC236}">
                <a16:creationId xmlns:a16="http://schemas.microsoft.com/office/drawing/2014/main" id="{96A7C395-61E1-4783-AA13-B8A911C7E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F3C45B6B-CC79-4F46-929F-B63C56E020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6D2CB443-E60E-475B-9690-754FC8975A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16388" name="Picture 4" descr="FKRK4327">
            <a:extLst>
              <a:ext uri="{FF2B5EF4-FFF2-40B4-BE49-F238E27FC236}">
                <a16:creationId xmlns:a16="http://schemas.microsoft.com/office/drawing/2014/main" id="{A804E8A0-0FD0-4693-9FF0-E9BE25807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GSPR9192">
            <a:extLst>
              <a:ext uri="{FF2B5EF4-FFF2-40B4-BE49-F238E27FC236}">
                <a16:creationId xmlns:a16="http://schemas.microsoft.com/office/drawing/2014/main" id="{7EEA6C7F-C1A8-4C95-A642-A97989CC3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7315200" cy="733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88DD867D-EB03-4613-BFBA-E8C2C29EE6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FABB7C0F-4356-441D-9A86-E63F34CED7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18436" name="Picture 4" descr="JFUE4813">
            <a:extLst>
              <a:ext uri="{FF2B5EF4-FFF2-40B4-BE49-F238E27FC236}">
                <a16:creationId xmlns:a16="http://schemas.microsoft.com/office/drawing/2014/main" id="{4A12C1D7-9939-42CC-ACF6-19306C9EE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259B5A12-36F3-4629-B17D-92C45730CD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259C694E-1C1B-4961-A496-BF8DB539DF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19460" name="Picture 4" descr="DSC_0014">
            <a:extLst>
              <a:ext uri="{FF2B5EF4-FFF2-40B4-BE49-F238E27FC236}">
                <a16:creationId xmlns:a16="http://schemas.microsoft.com/office/drawing/2014/main" id="{09279FB3-074D-47F1-AA4B-911FBD53D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28675" y="0"/>
            <a:ext cx="10717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BCFFBF57-E87F-4A2E-8741-6C025E4988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CB2353C6-D753-4637-B319-2CAA536641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20484" name="Picture 4" descr="Captura de pantalla 2020-07-16 22">
            <a:extLst>
              <a:ext uri="{FF2B5EF4-FFF2-40B4-BE49-F238E27FC236}">
                <a16:creationId xmlns:a16="http://schemas.microsoft.com/office/drawing/2014/main" id="{399F7118-5EA9-452A-A60F-20D94C5F1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90320011_223014275485184_2022810634411835392_o">
            <a:extLst>
              <a:ext uri="{FF2B5EF4-FFF2-40B4-BE49-F238E27FC236}">
                <a16:creationId xmlns:a16="http://schemas.microsoft.com/office/drawing/2014/main" id="{559EB9FC-1F41-4825-AA91-5EFEA31BC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7200900" cy="734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8DE72A48-A4A9-49AD-BF74-431DF18F63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A078DFD3-39ED-47E1-ACE1-53B49A9DB7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21508" name="Picture 4" descr="DSC_0018">
            <a:extLst>
              <a:ext uri="{FF2B5EF4-FFF2-40B4-BE49-F238E27FC236}">
                <a16:creationId xmlns:a16="http://schemas.microsoft.com/office/drawing/2014/main" id="{B5E496D7-F20D-40DF-837F-EB0FC2989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633A0F29-153A-4AEE-BEDB-7DEDD29417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ECF5A045-A9FC-4D81-821C-B80F03F54A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22532" name="Picture 4" descr="CFRA0141">
            <a:extLst>
              <a:ext uri="{FF2B5EF4-FFF2-40B4-BE49-F238E27FC236}">
                <a16:creationId xmlns:a16="http://schemas.microsoft.com/office/drawing/2014/main" id="{B562FB7B-CA36-4DE8-8EF7-5D1F7F50A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8175" y="0"/>
            <a:ext cx="11052175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27D307E1-CA61-4D66-92FD-B8C1DFBF25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BC03D182-508B-49E5-A5C5-D5D9B5B3ED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23556" name="Picture 4" descr="DSC_0018">
            <a:extLst>
              <a:ext uri="{FF2B5EF4-FFF2-40B4-BE49-F238E27FC236}">
                <a16:creationId xmlns:a16="http://schemas.microsoft.com/office/drawing/2014/main" id="{3EEE480C-CA15-4CEB-B1D8-7FC6138A2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15913"/>
            <a:ext cx="9144000" cy="753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8DB381E2-9E52-41C6-AFF9-DCD01A1839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FFD93581-FAC1-40C3-9258-3B12121364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24580" name="Picture 4" descr="DSC_0019">
            <a:extLst>
              <a:ext uri="{FF2B5EF4-FFF2-40B4-BE49-F238E27FC236}">
                <a16:creationId xmlns:a16="http://schemas.microsoft.com/office/drawing/2014/main" id="{4B20D01C-77CE-4205-B745-432F1FBF6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2CC84180-9627-434A-B83E-2C66DC1DDD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08570CC7-707F-4398-95BB-C4B141E119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25604" name="Picture 4" descr="DSC_0021">
            <a:extLst>
              <a:ext uri="{FF2B5EF4-FFF2-40B4-BE49-F238E27FC236}">
                <a16:creationId xmlns:a16="http://schemas.microsoft.com/office/drawing/2014/main" id="{A6C627D4-B2EE-4D6F-9723-EAF60B206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tomas">
            <a:extLst>
              <a:ext uri="{FF2B5EF4-FFF2-40B4-BE49-F238E27FC236}">
                <a16:creationId xmlns:a16="http://schemas.microsoft.com/office/drawing/2014/main" id="{C6A7C4A8-295B-4C5B-8396-A6BD099D7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0"/>
            <a:ext cx="5976937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felipe del castillo">
            <a:extLst>
              <a:ext uri="{FF2B5EF4-FFF2-40B4-BE49-F238E27FC236}">
                <a16:creationId xmlns:a16="http://schemas.microsoft.com/office/drawing/2014/main" id="{170B8CF4-3CDD-4A98-909D-42741BB03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0"/>
            <a:ext cx="6191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E4DF6618-ED38-4EED-958A-91C96FCA15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7608AB6A-0586-4BD5-BDE3-0B8C5DA635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28676" name="Picture 5" descr="DSC_0022">
            <a:extLst>
              <a:ext uri="{FF2B5EF4-FFF2-40B4-BE49-F238E27FC236}">
                <a16:creationId xmlns:a16="http://schemas.microsoft.com/office/drawing/2014/main" id="{3BDB067B-6B5D-4707-89FC-498AF76FD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ED435DC4-0510-4FAE-A32F-1B40599729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E25DB026-89D7-4321-BD73-44D45EFD25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29700" name="Picture 4" descr="techado San Sebastian 1963">
            <a:extLst>
              <a:ext uri="{FF2B5EF4-FFF2-40B4-BE49-F238E27FC236}">
                <a16:creationId xmlns:a16="http://schemas.microsoft.com/office/drawing/2014/main" id="{E9C389AB-336F-4642-9DA4-11182DFDE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1EF0CFFF-009C-4A25-8C38-61A1678392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DC8F6FFA-96EE-495A-BC97-1E06C99647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30724" name="Picture 4" descr="DSC_0011">
            <a:extLst>
              <a:ext uri="{FF2B5EF4-FFF2-40B4-BE49-F238E27FC236}">
                <a16:creationId xmlns:a16="http://schemas.microsoft.com/office/drawing/2014/main" id="{F43BFBCF-F9DC-40ED-9BF3-580546AE3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99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959CF1C-0CB5-4A31-A064-C05A0B449C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990CE0EB-8BD5-49CA-9962-13FE2BD4B6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4100" name="Picture 4" descr="70823331_2439486926134847_8022026828979896320_n (1)">
            <a:extLst>
              <a:ext uri="{FF2B5EF4-FFF2-40B4-BE49-F238E27FC236}">
                <a16:creationId xmlns:a16="http://schemas.microsoft.com/office/drawing/2014/main" id="{9F07E0E8-62D6-4B24-9A5F-8192F6CF7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 Box 5">
            <a:extLst>
              <a:ext uri="{FF2B5EF4-FFF2-40B4-BE49-F238E27FC236}">
                <a16:creationId xmlns:a16="http://schemas.microsoft.com/office/drawing/2014/main" id="{AADA719C-C2C8-49C7-BDC5-855F5CB3F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0513" y="6256338"/>
            <a:ext cx="10334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1200"/>
              <a:t>Archivo AMR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7C360C9A-4A96-4715-A319-4F4DEAD2BA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161318B8-CC62-410B-AC67-B158299B88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31748" name="Picture 4" descr="DSC_0010">
            <a:extLst>
              <a:ext uri="{FF2B5EF4-FFF2-40B4-BE49-F238E27FC236}">
                <a16:creationId xmlns:a16="http://schemas.microsoft.com/office/drawing/2014/main" id="{4A630A12-2F4E-4C8C-97A0-4D3AFC972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90600"/>
            <a:ext cx="9144000" cy="784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193B3F20-F885-4C6D-B89D-78A97550E0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C7300C75-5BEA-4129-B43C-B0C372CF72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32772" name="Picture 4" descr="DSC_0012">
            <a:extLst>
              <a:ext uri="{FF2B5EF4-FFF2-40B4-BE49-F238E27FC236}">
                <a16:creationId xmlns:a16="http://schemas.microsoft.com/office/drawing/2014/main" id="{F9A08F73-634E-41A2-A606-6402EE9A4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D7347858-B3C3-4D0A-8E2E-48E24FD7CC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368FB765-745A-4738-A9E0-986F7A59EC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33796" name="Picture 4" descr="DSC_0025">
            <a:extLst>
              <a:ext uri="{FF2B5EF4-FFF2-40B4-BE49-F238E27FC236}">
                <a16:creationId xmlns:a16="http://schemas.microsoft.com/office/drawing/2014/main" id="{979EAEF1-DE91-41EE-893D-FCA394609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>
            <a:extLst>
              <a:ext uri="{FF2B5EF4-FFF2-40B4-BE49-F238E27FC236}">
                <a16:creationId xmlns:a16="http://schemas.microsoft.com/office/drawing/2014/main" id="{75761F2D-03DB-4BB6-B7B2-717C23FB0D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buFontTx/>
              <a:buNone/>
              <a:defRPr/>
            </a:pPr>
            <a:r>
              <a:rPr lang="es-ES" sz="3200"/>
              <a:t>   </a:t>
            </a:r>
            <a:r>
              <a:rPr lang="es-ES" sz="4000"/>
              <a:t>Es el barrio de Milán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ES" sz="4000"/>
              <a:t>     un lugar con mucha gente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ES" sz="4000"/>
              <a:t>     donde todos cantan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ES" sz="4000"/>
              <a:t>     como el pájaro en la fuente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ES" sz="4000"/>
              <a:t>   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milan">
            <a:extLst>
              <a:ext uri="{FF2B5EF4-FFF2-40B4-BE49-F238E27FC236}">
                <a16:creationId xmlns:a16="http://schemas.microsoft.com/office/drawing/2014/main" id="{5C67FCF9-E499-4B85-81B6-DF3E26B2D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1125538"/>
            <a:ext cx="6624637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232B3C1C-D9A2-41D9-BC73-EA8C0EB6F9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8E97B8A3-F0DC-4767-8B5F-29B19012EC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36868" name="Picture 4" descr="rondalla milan">
            <a:extLst>
              <a:ext uri="{FF2B5EF4-FFF2-40B4-BE49-F238E27FC236}">
                <a16:creationId xmlns:a16="http://schemas.microsoft.com/office/drawing/2014/main" id="{C1B92F98-4D3A-40FA-94A7-2ECF83B8F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91047A3B-C132-4113-A2D7-F2FA182899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A77B68E7-08A7-4E8E-A3FD-B2DD4A326D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37892" name="Picture 4" descr="pepe milan">
            <a:extLst>
              <a:ext uri="{FF2B5EF4-FFF2-40B4-BE49-F238E27FC236}">
                <a16:creationId xmlns:a16="http://schemas.microsoft.com/office/drawing/2014/main" id="{D9EE0FE2-C09E-4D84-96BA-8C0B9512A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CF7C336F-2F09-480F-82FF-901223F986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F1AA2B47-9A68-4ACE-AFA4-03CF7A60D6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38916" name="Picture 4" descr="SANTIAGO Y DOLORES">
            <a:extLst>
              <a:ext uri="{FF2B5EF4-FFF2-40B4-BE49-F238E27FC236}">
                <a16:creationId xmlns:a16="http://schemas.microsoft.com/office/drawing/2014/main" id="{6BF8FE0C-FFD2-4C3B-81BE-5BE2B9DBE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EAA890AC-5236-482D-AA15-318D9EE60F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C6E66043-A7FC-4632-AA3B-6FEE21C4D4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39940" name="Picture 4" descr="MILASN2">
            <a:extLst>
              <a:ext uri="{FF2B5EF4-FFF2-40B4-BE49-F238E27FC236}">
                <a16:creationId xmlns:a16="http://schemas.microsoft.com/office/drawing/2014/main" id="{2E43A25F-9C24-496F-B0F9-FDFEC8997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85A514AC-B172-44BB-A5AE-C1DF9639F6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EC271B98-3D78-4D30-B71C-8F2A038543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40964" name="Picture 4" descr="estrella">
            <a:extLst>
              <a:ext uri="{FF2B5EF4-FFF2-40B4-BE49-F238E27FC236}">
                <a16:creationId xmlns:a16="http://schemas.microsoft.com/office/drawing/2014/main" id="{8DB6F876-280E-46AE-9764-0824CE0BC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24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1C29D1C9-DF67-42BE-8BE7-AE414EC47F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60006FA4-685E-4EF7-BE4E-68BAD736EE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5124" name="Picture 4" descr="reyes de tejina">
            <a:extLst>
              <a:ext uri="{FF2B5EF4-FFF2-40B4-BE49-F238E27FC236}">
                <a16:creationId xmlns:a16="http://schemas.microsoft.com/office/drawing/2014/main" id="{25DC9F0A-89F9-43F9-A0F3-647E56F79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2DDCD0B0-E440-44E4-93AE-1A24FD8415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108EA514-5BBA-46F2-AFD3-05926DFEA7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41988" name="Picture 4" descr="RIWME3212">
            <a:extLst>
              <a:ext uri="{FF2B5EF4-FFF2-40B4-BE49-F238E27FC236}">
                <a16:creationId xmlns:a16="http://schemas.microsoft.com/office/drawing/2014/main" id="{30BD9F2D-8771-45E1-87DF-CC5DC56AE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B5D565A6-54A2-43E1-84AF-468E36CF76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47187C3D-A218-4043-8DC2-D81B61C619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43012" name="Picture 4" descr="rguez milán">
            <a:extLst>
              <a:ext uri="{FF2B5EF4-FFF2-40B4-BE49-F238E27FC236}">
                <a16:creationId xmlns:a16="http://schemas.microsoft.com/office/drawing/2014/main" id="{F2A6A975-6FAB-4BE2-87F9-EAF9DB1EA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7925C83D-AB79-49A4-97D4-CB535A3BC0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FAA70AFA-F995-4FD3-B2AC-BDCFFB0F10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44036" name="Picture 6" descr="NUGI9659">
            <a:extLst>
              <a:ext uri="{FF2B5EF4-FFF2-40B4-BE49-F238E27FC236}">
                <a16:creationId xmlns:a16="http://schemas.microsoft.com/office/drawing/2014/main" id="{D97BCF10-5ACD-4FAA-8CA7-E8F05CCC6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7263" y="19050"/>
            <a:ext cx="11058526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77D47335-5ED9-418D-8CEC-B6C61DB5E6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0BF7FC7D-1E50-4CFD-AB9F-34ADC9FD26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45060" name="Picture 4" descr="IDTM2405">
            <a:extLst>
              <a:ext uri="{FF2B5EF4-FFF2-40B4-BE49-F238E27FC236}">
                <a16:creationId xmlns:a16="http://schemas.microsoft.com/office/drawing/2014/main" id="{827F5084-65AA-4F9C-8711-8BFC28896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celoa risquetes">
            <a:extLst>
              <a:ext uri="{FF2B5EF4-FFF2-40B4-BE49-F238E27FC236}">
                <a16:creationId xmlns:a16="http://schemas.microsoft.com/office/drawing/2014/main" id="{8DB74FE1-267A-4408-8C57-AC2F667EB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5329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F3BA07DD-13EE-4230-B820-450CE97FE6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5E522B8B-91E5-477A-8203-9D7D00E162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47108" name="Picture 4" descr="RZXD5686">
            <a:extLst>
              <a:ext uri="{FF2B5EF4-FFF2-40B4-BE49-F238E27FC236}">
                <a16:creationId xmlns:a16="http://schemas.microsoft.com/office/drawing/2014/main" id="{178CC944-9535-4151-B8D0-0EC8EA2CA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-23813"/>
            <a:ext cx="7561262" cy="690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69B11FE1-41F9-497E-998F-4498FC1FEF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347390FA-C350-49D0-B7DF-1AE4C8F13A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48132" name="Picture 4" descr="celia2">
            <a:extLst>
              <a:ext uri="{FF2B5EF4-FFF2-40B4-BE49-F238E27FC236}">
                <a16:creationId xmlns:a16="http://schemas.microsoft.com/office/drawing/2014/main" id="{27B5B8C2-AE97-47CB-9AB2-656DD52B2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F206BEF8-9337-45E9-AB2B-ADF3A83342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ABF6CFC6-FCAA-495B-9FF0-CDC80BE2CC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49156" name="Picture 4" descr="JPLQ1571">
            <a:extLst>
              <a:ext uri="{FF2B5EF4-FFF2-40B4-BE49-F238E27FC236}">
                <a16:creationId xmlns:a16="http://schemas.microsoft.com/office/drawing/2014/main" id="{95008905-DC2A-4FC5-B463-6F0011150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3FCF56DA-0035-4E57-910C-442A31CD29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1D788721-5BDA-4117-AAEF-6B52F2AC49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50180" name="Picture 4" descr="RTEP2989">
            <a:extLst>
              <a:ext uri="{FF2B5EF4-FFF2-40B4-BE49-F238E27FC236}">
                <a16:creationId xmlns:a16="http://schemas.microsoft.com/office/drawing/2014/main" id="{30E09752-083A-4F6D-BAAB-45C9F4C03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7800" y="0"/>
            <a:ext cx="9321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EC977C8D-C4E8-4167-B8BA-67A505F9D6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0E2BEA47-3D6B-4615-9E21-4309C73A70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51204" name="Picture 5" descr="CEYM1563">
            <a:extLst>
              <a:ext uri="{FF2B5EF4-FFF2-40B4-BE49-F238E27FC236}">
                <a16:creationId xmlns:a16="http://schemas.microsoft.com/office/drawing/2014/main" id="{B6366CB6-0187-4164-A678-6802BEB1C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9063" y="0"/>
            <a:ext cx="9263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89F44107-1C66-46C3-81D7-5E2A59AA0B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26D3416C-4AF0-4DF8-B7B7-D75D3F4E47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6148" name="Picture 4" descr="aborigen">
            <a:extLst>
              <a:ext uri="{FF2B5EF4-FFF2-40B4-BE49-F238E27FC236}">
                <a16:creationId xmlns:a16="http://schemas.microsoft.com/office/drawing/2014/main" id="{11BC0D76-069A-4D59-89B7-575339B96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A7F8797E-FE20-40AE-B11B-CC40441519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91C48CB7-F4B5-45F4-9774-A444820BB8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52228" name="Picture 4" descr="XJCP2097">
            <a:extLst>
              <a:ext uri="{FF2B5EF4-FFF2-40B4-BE49-F238E27FC236}">
                <a16:creationId xmlns:a16="http://schemas.microsoft.com/office/drawing/2014/main" id="{17617858-0E26-4FB3-8691-9DAA6F137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7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2273A706-1C31-4488-9520-035385ADE0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AB6C852D-5B96-403A-B62F-D13A87752E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53252" name="Picture 5" descr="pepe cruz">
            <a:extLst>
              <a:ext uri="{FF2B5EF4-FFF2-40B4-BE49-F238E27FC236}">
                <a16:creationId xmlns:a16="http://schemas.microsoft.com/office/drawing/2014/main" id="{306AE05D-1A2C-473F-ACEB-1F624F50A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0963" y="0"/>
            <a:ext cx="93059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4A9481FC-8E33-4B46-AE8D-7BD311F2BA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C8199F14-B4C3-4B57-8425-C19ADE7703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54276" name="Picture 4" descr="Atalaya 1964">
            <a:extLst>
              <a:ext uri="{FF2B5EF4-FFF2-40B4-BE49-F238E27FC236}">
                <a16:creationId xmlns:a16="http://schemas.microsoft.com/office/drawing/2014/main" id="{69AD73DD-FC8B-4DB4-AFF9-6F483AFA8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 Box 5">
            <a:extLst>
              <a:ext uri="{FF2B5EF4-FFF2-40B4-BE49-F238E27FC236}">
                <a16:creationId xmlns:a16="http://schemas.microsoft.com/office/drawing/2014/main" id="{3939FE77-9D02-4681-B4D4-27A999094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6413" y="344488"/>
            <a:ext cx="1851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2400"/>
              <a:t>LA ATALAYA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3730EB61-D3B4-460A-BF24-00E323493F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F36307C8-5F28-42E2-80E4-5ECDD980B6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55300" name="Picture 4" descr="RLJZ3498">
            <a:extLst>
              <a:ext uri="{FF2B5EF4-FFF2-40B4-BE49-F238E27FC236}">
                <a16:creationId xmlns:a16="http://schemas.microsoft.com/office/drawing/2014/main" id="{ED7D6AB8-3C0D-4BD9-BCD3-2ACFDB013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 Box 5">
            <a:extLst>
              <a:ext uri="{FF2B5EF4-FFF2-40B4-BE49-F238E27FC236}">
                <a16:creationId xmlns:a16="http://schemas.microsoft.com/office/drawing/2014/main" id="{CDD8771B-CA70-4D76-AFBB-772D54853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325" y="5313363"/>
            <a:ext cx="2324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2400"/>
              <a:t>LA GRANADERA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E6B3720D-F3F9-43D7-B30A-C1CAF564EF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3B239B17-E96E-40F3-AF61-74182EC68D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56324" name="Picture 4" descr="KMYR6895">
            <a:extLst>
              <a:ext uri="{FF2B5EF4-FFF2-40B4-BE49-F238E27FC236}">
                <a16:creationId xmlns:a16="http://schemas.microsoft.com/office/drawing/2014/main" id="{66A606D5-24BB-440F-A047-5D8061366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6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 Box 5">
            <a:extLst>
              <a:ext uri="{FF2B5EF4-FFF2-40B4-BE49-F238E27FC236}">
                <a16:creationId xmlns:a16="http://schemas.microsoft.com/office/drawing/2014/main" id="{FD936501-D364-4C41-9E1B-A9AD04DF8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5688" y="5529263"/>
            <a:ext cx="1949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2400"/>
              <a:t>GUANTEJINA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72CD5DBC-8028-40BA-843C-38E87D0B3F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F39531EA-421E-4887-ACDD-3364522EBA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57348" name="Picture 4" descr="CLAVE">
            <a:extLst>
              <a:ext uri="{FF2B5EF4-FFF2-40B4-BE49-F238E27FC236}">
                <a16:creationId xmlns:a16="http://schemas.microsoft.com/office/drawing/2014/main" id="{6461105A-3C52-48EC-ACFF-42201617D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 Box 5">
            <a:extLst>
              <a:ext uri="{FF2B5EF4-FFF2-40B4-BE49-F238E27FC236}">
                <a16:creationId xmlns:a16="http://schemas.microsoft.com/office/drawing/2014/main" id="{58A40972-7534-4E03-BE46-BA0AE70F2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50" y="5818188"/>
            <a:ext cx="2162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2400"/>
              <a:t>CLAVE DE SOL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OTGQ5523">
            <a:extLst>
              <a:ext uri="{FF2B5EF4-FFF2-40B4-BE49-F238E27FC236}">
                <a16:creationId xmlns:a16="http://schemas.microsoft.com/office/drawing/2014/main" id="{2AD17675-239E-4225-9C3E-B446C79E9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91440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5">
            <a:extLst>
              <a:ext uri="{FF2B5EF4-FFF2-40B4-BE49-F238E27FC236}">
                <a16:creationId xmlns:a16="http://schemas.microsoft.com/office/drawing/2014/main" id="{3542FEC0-D5F0-4015-BF9D-E9BDB5681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4975" y="4881563"/>
            <a:ext cx="1547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2400"/>
              <a:t>BIG BAND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MGFE6831">
            <a:extLst>
              <a:ext uri="{FF2B5EF4-FFF2-40B4-BE49-F238E27FC236}">
                <a16:creationId xmlns:a16="http://schemas.microsoft.com/office/drawing/2014/main" id="{A726F648-C88B-4DB4-997F-86873D336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0"/>
            <a:ext cx="5759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6B7A8543-0E6D-438C-AB98-69CF2EA10A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07286FDF-B9EC-4D9E-B6ED-93F0665C55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60420" name="Text Box 5">
            <a:extLst>
              <a:ext uri="{FF2B5EF4-FFF2-40B4-BE49-F238E27FC236}">
                <a16:creationId xmlns:a16="http://schemas.microsoft.com/office/drawing/2014/main" id="{089F14B7-C72D-431B-A265-0EEF12B86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995363"/>
            <a:ext cx="3062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2000"/>
              <a:t>VIRGEN de DOLORES</a:t>
            </a:r>
          </a:p>
        </p:txBody>
      </p:sp>
      <p:pic>
        <p:nvPicPr>
          <p:cNvPr id="60421" name="Picture 6" descr="VIRGEN DOLORES">
            <a:extLst>
              <a:ext uri="{FF2B5EF4-FFF2-40B4-BE49-F238E27FC236}">
                <a16:creationId xmlns:a16="http://schemas.microsoft.com/office/drawing/2014/main" id="{19A83ECF-2F02-447B-9096-4EF49D584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Text Box 7">
            <a:extLst>
              <a:ext uri="{FF2B5EF4-FFF2-40B4-BE49-F238E27FC236}">
                <a16:creationId xmlns:a16="http://schemas.microsoft.com/office/drawing/2014/main" id="{47508C9F-1E7F-4CEB-B1DB-37F656833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425" y="1042988"/>
            <a:ext cx="26019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2000"/>
              <a:t>VIRGEN de DOLORES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41A15F5B-590C-4097-AEDE-5923126CF3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BD3F4025-0F23-4BB4-8BDB-A71D18C082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61444" name="Picture 4" descr="21200586_1825948514086901_8181064384209528810_o">
            <a:extLst>
              <a:ext uri="{FF2B5EF4-FFF2-40B4-BE49-F238E27FC236}">
                <a16:creationId xmlns:a16="http://schemas.microsoft.com/office/drawing/2014/main" id="{B4446552-B754-4E12-9E6E-2CB33D1B9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Text Box 5">
            <a:extLst>
              <a:ext uri="{FF2B5EF4-FFF2-40B4-BE49-F238E27FC236}">
                <a16:creationId xmlns:a16="http://schemas.microsoft.com/office/drawing/2014/main" id="{2E23EE76-A575-45DB-BB68-4C880E01C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150" y="5818188"/>
            <a:ext cx="2698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2400"/>
              <a:t>GAUDIUM CORDIS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DAB99766-C751-4B1A-9014-344BDBFA24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630F4AF9-16D4-4A4C-9292-BC51C220B4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7172" name="Picture 4" descr="Captura de pantalla 2020-07-16 17">
            <a:extLst>
              <a:ext uri="{FF2B5EF4-FFF2-40B4-BE49-F238E27FC236}">
                <a16:creationId xmlns:a16="http://schemas.microsoft.com/office/drawing/2014/main" id="{DABCF162-FC5F-452A-8CAD-A3494DBF4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4829AC30-7B6C-4114-A1E5-CFCD2D3C3A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B607462F-F58E-4838-B234-54D01084DC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62468" name="Picture 4" descr="Chisaje_2">
            <a:extLst>
              <a:ext uri="{FF2B5EF4-FFF2-40B4-BE49-F238E27FC236}">
                <a16:creationId xmlns:a16="http://schemas.microsoft.com/office/drawing/2014/main" id="{476E715D-245B-4A8F-8B1C-BBBF92D5F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42900"/>
            <a:ext cx="10166350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Text Box 5">
            <a:extLst>
              <a:ext uri="{FF2B5EF4-FFF2-40B4-BE49-F238E27FC236}">
                <a16:creationId xmlns:a16="http://schemas.microsoft.com/office/drawing/2014/main" id="{0B9D69E0-1727-4296-827D-5ED15771F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425" y="5602288"/>
            <a:ext cx="1338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2400"/>
              <a:t>CHISAJE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81C35744-72A9-432B-8381-2732B4D221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AD662B08-5970-4B5E-B7CD-37607DF703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63492" name="Picture 4" descr="orquesta los corazones">
            <a:extLst>
              <a:ext uri="{FF2B5EF4-FFF2-40B4-BE49-F238E27FC236}">
                <a16:creationId xmlns:a16="http://schemas.microsoft.com/office/drawing/2014/main" id="{D0350E43-4C00-4096-8B74-12705269B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xt Box 5">
            <a:extLst>
              <a:ext uri="{FF2B5EF4-FFF2-40B4-BE49-F238E27FC236}">
                <a16:creationId xmlns:a16="http://schemas.microsoft.com/office/drawing/2014/main" id="{3AE0360A-1A3A-40D9-B005-35C3C47EB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5949950"/>
            <a:ext cx="3348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2400">
                <a:solidFill>
                  <a:srgbClr val="FF0000"/>
                </a:solidFill>
              </a:rPr>
              <a:t>LOS CORAZONES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CD8DF04B-4CE1-4940-832C-45B8C9A202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964F72C7-2866-40D6-AB0F-BC10AC30AE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64516" name="Picture 4" descr="JANIDU">
            <a:extLst>
              <a:ext uri="{FF2B5EF4-FFF2-40B4-BE49-F238E27FC236}">
                <a16:creationId xmlns:a16="http://schemas.microsoft.com/office/drawing/2014/main" id="{AD460EE3-8389-4D28-93FF-C1F6F4F59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C5BAC4C4-357A-4F2B-BD23-893FEA9C0D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3D07482E-A423-4DD0-9595-326E3D531A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65540" name="Picture 4" descr="orquesta Janieros">
            <a:extLst>
              <a:ext uri="{FF2B5EF4-FFF2-40B4-BE49-F238E27FC236}">
                <a16:creationId xmlns:a16="http://schemas.microsoft.com/office/drawing/2014/main" id="{AA397DEB-C12B-4104-8A33-576557C38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 Box 5">
            <a:extLst>
              <a:ext uri="{FF2B5EF4-FFF2-40B4-BE49-F238E27FC236}">
                <a16:creationId xmlns:a16="http://schemas.microsoft.com/office/drawing/2014/main" id="{FDE006A0-E6FC-420F-B6C3-ED319AB7A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7175" y="5961063"/>
            <a:ext cx="1557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2400"/>
              <a:t>JANEIROS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CB5AAB8A-3295-431D-98F7-B881FB0FCD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E99A15BB-0537-4078-92EF-6FE568E343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66564" name="Picture 4" descr="JRGT4567">
            <a:extLst>
              <a:ext uri="{FF2B5EF4-FFF2-40B4-BE49-F238E27FC236}">
                <a16:creationId xmlns:a16="http://schemas.microsoft.com/office/drawing/2014/main" id="{F9FCA99E-D83A-4019-B47C-A2F98281E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5250"/>
            <a:ext cx="9144000" cy="70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25B18A4A-3450-48F6-A6BC-E93CDEA258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E06892A3-0D31-4D3E-A5BB-F5C5EB7AB8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67588" name="Picture 4" descr="YFBN8470">
            <a:extLst>
              <a:ext uri="{FF2B5EF4-FFF2-40B4-BE49-F238E27FC236}">
                <a16:creationId xmlns:a16="http://schemas.microsoft.com/office/drawing/2014/main" id="{E36E7167-7D53-474D-BB50-FA4E9D2E3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 Box 5">
            <a:extLst>
              <a:ext uri="{FF2B5EF4-FFF2-40B4-BE49-F238E27FC236}">
                <a16:creationId xmlns:a16="http://schemas.microsoft.com/office/drawing/2014/main" id="{62EEB6F9-2AF4-4DD6-A517-20B35E2FE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6188" y="5457825"/>
            <a:ext cx="1866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2400">
                <a:solidFill>
                  <a:srgbClr val="FF0000"/>
                </a:solidFill>
              </a:rPr>
              <a:t>LOS PHEIDA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BA5B41B1-52AA-4934-A24D-01601998CB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11CD0550-E0BB-4A74-88DE-43359B9AE0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68612" name="Picture 4" descr="orquesta Atalaya">
            <a:extLst>
              <a:ext uri="{FF2B5EF4-FFF2-40B4-BE49-F238E27FC236}">
                <a16:creationId xmlns:a16="http://schemas.microsoft.com/office/drawing/2014/main" id="{B34EF46B-E8CF-44A1-B8A3-3BC88F541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Text Box 5">
            <a:extLst>
              <a:ext uri="{FF2B5EF4-FFF2-40B4-BE49-F238E27FC236}">
                <a16:creationId xmlns:a16="http://schemas.microsoft.com/office/drawing/2014/main" id="{F298AD69-A941-4C6A-8189-31A218F86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620713"/>
            <a:ext cx="3038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2400">
                <a:solidFill>
                  <a:srgbClr val="FFFF00"/>
                </a:solidFill>
              </a:rPr>
              <a:t>ORQUESTA ATALAYA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122237D5-3960-4560-A545-F2CB58D06D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06F055C2-7FBC-4381-89AD-F8F0105FB7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69636" name="Picture 4" descr="ORQUESTA TEJINA">
            <a:extLst>
              <a:ext uri="{FF2B5EF4-FFF2-40B4-BE49-F238E27FC236}">
                <a16:creationId xmlns:a16="http://schemas.microsoft.com/office/drawing/2014/main" id="{C11ACF0F-8715-4DB7-8FF4-8BD0E1A08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 Box 5">
            <a:extLst>
              <a:ext uri="{FF2B5EF4-FFF2-40B4-BE49-F238E27FC236}">
                <a16:creationId xmlns:a16="http://schemas.microsoft.com/office/drawing/2014/main" id="{C82659D9-EC2B-40C1-B664-7D47CDBB3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0" y="635000"/>
            <a:ext cx="2127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/>
              <a:t>ORQUESTA TEJINA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238A656D-6CEE-425B-B06F-CAB63AC828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C072C89D-DB97-47A8-AFE5-A29929D12E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70660" name="Picture 4" descr="GUILLERMO-GONZALEZ_2">
            <a:extLst>
              <a:ext uri="{FF2B5EF4-FFF2-40B4-BE49-F238E27FC236}">
                <a16:creationId xmlns:a16="http://schemas.microsoft.com/office/drawing/2014/main" id="{31F32239-7BAB-40D4-960D-C75D350B7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8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3">
            <a:extLst>
              <a:ext uri="{FF2B5EF4-FFF2-40B4-BE49-F238E27FC236}">
                <a16:creationId xmlns:a16="http://schemas.microsoft.com/office/drawing/2014/main" id="{C33BB0FD-47F9-49EC-9FFE-F0F3E93EA8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ES" sz="8000"/>
              <a:t>GRACIAS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40CDE13B-AFDE-4092-9FE9-9301FF9423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42986878-6265-43EB-BE67-ABFC4D9785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8196" name="Picture 4" descr="Captura de pantalla 2020-07-16 17">
            <a:extLst>
              <a:ext uri="{FF2B5EF4-FFF2-40B4-BE49-F238E27FC236}">
                <a16:creationId xmlns:a16="http://schemas.microsoft.com/office/drawing/2014/main" id="{19118CB0-CB02-4D18-B4F3-75E10B6B9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7BACC3FD-3E64-4637-931B-BC9D3CE332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3FE80F19-9B1C-4E55-99D8-A94D1E1103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9220" name="Picture 4" descr="Captura de pantalla 2020-07-16 17">
            <a:extLst>
              <a:ext uri="{FF2B5EF4-FFF2-40B4-BE49-F238E27FC236}">
                <a16:creationId xmlns:a16="http://schemas.microsoft.com/office/drawing/2014/main" id="{7221ADCE-3203-4FD0-A649-766D86701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40BEDD2-EC70-4971-BCCA-5205988104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EA29FE86-BB29-4A0A-93B9-18BC5FAF80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10244" name="Picture 4" descr="Captura de pantalla 2020-07-16 17">
            <a:extLst>
              <a:ext uri="{FF2B5EF4-FFF2-40B4-BE49-F238E27FC236}">
                <a16:creationId xmlns:a16="http://schemas.microsoft.com/office/drawing/2014/main" id="{7E9338FA-E581-4C89-A908-9A28A8D0C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Reflejos">
  <a:themeElements>
    <a:clrScheme name="Reflejos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Reflejos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eflejos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lejos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lejos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lejos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lejos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lejos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lejos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lejos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lejos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Shimmer</Template>
  <TotalTime>0</TotalTime>
  <Words>62</Words>
  <Application>Microsoft Office PowerPoint</Application>
  <PresentationFormat>Presentación en pantalla (4:3)</PresentationFormat>
  <Paragraphs>22</Paragraphs>
  <Slides>69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69</vt:i4>
      </vt:variant>
    </vt:vector>
  </HeadingPairs>
  <TitlesOfParts>
    <vt:vector size="74" baseType="lpstr">
      <vt:lpstr>Tahoma</vt:lpstr>
      <vt:lpstr>Arial</vt:lpstr>
      <vt:lpstr>Wingdings</vt:lpstr>
      <vt:lpstr>Calibri</vt:lpstr>
      <vt:lpstr>Reflejos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FOLKLORE EN LA COMARCA DE TEJINA:</dc:title>
  <dc:creator/>
  <cp:lastModifiedBy/>
  <cp:revision>23</cp:revision>
  <dcterms:created xsi:type="dcterms:W3CDTF">2020-07-16T16:37:22Z</dcterms:created>
  <dcterms:modified xsi:type="dcterms:W3CDTF">2020-08-18T12:46:44Z</dcterms:modified>
</cp:coreProperties>
</file>